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68" r:id="rId3"/>
    <p:sldId id="257" r:id="rId4"/>
    <p:sldId id="260" r:id="rId5"/>
    <p:sldId id="261" r:id="rId6"/>
    <p:sldId id="374" r:id="rId7"/>
    <p:sldId id="361" r:id="rId8"/>
    <p:sldId id="363" r:id="rId9"/>
    <p:sldId id="362" r:id="rId10"/>
    <p:sldId id="350" r:id="rId11"/>
    <p:sldId id="263" r:id="rId12"/>
    <p:sldId id="359" r:id="rId13"/>
    <p:sldId id="371" r:id="rId14"/>
    <p:sldId id="348" r:id="rId15"/>
    <p:sldId id="346" r:id="rId16"/>
    <p:sldId id="364" r:id="rId17"/>
    <p:sldId id="347" r:id="rId18"/>
    <p:sldId id="360" r:id="rId19"/>
    <p:sldId id="280" r:id="rId20"/>
    <p:sldId id="267" r:id="rId21"/>
    <p:sldId id="271" r:id="rId22"/>
    <p:sldId id="355" r:id="rId23"/>
    <p:sldId id="273" r:id="rId24"/>
    <p:sldId id="373" r:id="rId25"/>
    <p:sldId id="275" r:id="rId26"/>
    <p:sldId id="277" r:id="rId27"/>
    <p:sldId id="274" r:id="rId28"/>
    <p:sldId id="356" r:id="rId29"/>
    <p:sldId id="282" r:id="rId30"/>
    <p:sldId id="272" r:id="rId31"/>
    <p:sldId id="372" r:id="rId32"/>
    <p:sldId id="264" r:id="rId33"/>
    <p:sldId id="265" r:id="rId34"/>
    <p:sldId id="357" r:id="rId35"/>
    <p:sldId id="353" r:id="rId36"/>
    <p:sldId id="35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3"/>
    <p:restoredTop sz="94643"/>
  </p:normalViewPr>
  <p:slideViewPr>
    <p:cSldViewPr snapToGrid="0" snapToObjects="1">
      <p:cViewPr varScale="1">
        <p:scale>
          <a:sx n="104" d="100"/>
          <a:sy n="104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2F56F6-A865-BD4E-8A0C-68FD44F3207A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FD6F18-9B44-4E4F-910D-2AB145784C28}">
      <dgm:prSet/>
      <dgm:spPr/>
      <dgm:t>
        <a:bodyPr/>
        <a:lstStyle/>
        <a:p>
          <a:pPr rtl="0"/>
          <a:r>
            <a:rPr lang="en-US" dirty="0" smtClean="0"/>
            <a:t>Micro-Services</a:t>
          </a:r>
          <a:endParaRPr lang="en-US" dirty="0"/>
        </a:p>
      </dgm:t>
    </dgm:pt>
    <dgm:pt modelId="{A4D31FBC-4027-0F4E-B95D-3E08C4045541}" type="parTrans" cxnId="{3906F812-3A4F-3847-A4E5-15F73A7CF8C1}">
      <dgm:prSet/>
      <dgm:spPr/>
      <dgm:t>
        <a:bodyPr/>
        <a:lstStyle/>
        <a:p>
          <a:endParaRPr lang="en-US"/>
        </a:p>
      </dgm:t>
    </dgm:pt>
    <dgm:pt modelId="{C42F99D0-4128-0E4A-B27E-8299D47F5D47}" type="sibTrans" cxnId="{3906F812-3A4F-3847-A4E5-15F73A7CF8C1}">
      <dgm:prSet/>
      <dgm:spPr/>
      <dgm:t>
        <a:bodyPr/>
        <a:lstStyle/>
        <a:p>
          <a:endParaRPr lang="en-US"/>
        </a:p>
      </dgm:t>
    </dgm:pt>
    <dgm:pt modelId="{D71AF8AB-128A-0F4B-8CE7-814B6A6471C7}">
      <dgm:prSet/>
      <dgm:spPr/>
      <dgm:t>
        <a:bodyPr/>
        <a:lstStyle/>
        <a:p>
          <a:pPr rtl="0"/>
          <a:r>
            <a:rPr lang="en-US" dirty="0" err="1" smtClean="0"/>
            <a:t>DevOps</a:t>
          </a:r>
          <a:endParaRPr lang="en-US" dirty="0"/>
        </a:p>
      </dgm:t>
    </dgm:pt>
    <dgm:pt modelId="{35A32AC0-6F2E-8747-9DB7-57E3A6F8B01B}" type="parTrans" cxnId="{E86A0939-AB7A-804C-9346-D13FA7C1454D}">
      <dgm:prSet/>
      <dgm:spPr/>
      <dgm:t>
        <a:bodyPr/>
        <a:lstStyle/>
        <a:p>
          <a:endParaRPr lang="en-US"/>
        </a:p>
      </dgm:t>
    </dgm:pt>
    <dgm:pt modelId="{0493466B-99AB-C848-BF8C-B8E937BD98F6}" type="sibTrans" cxnId="{E86A0939-AB7A-804C-9346-D13FA7C1454D}">
      <dgm:prSet/>
      <dgm:spPr/>
      <dgm:t>
        <a:bodyPr/>
        <a:lstStyle/>
        <a:p>
          <a:endParaRPr lang="en-US"/>
        </a:p>
      </dgm:t>
    </dgm:pt>
    <dgm:pt modelId="{C6CAAEBC-3887-B741-B8C7-65FFBF87D7C0}">
      <dgm:prSet/>
      <dgm:spPr/>
      <dgm:t>
        <a:bodyPr/>
        <a:lstStyle/>
        <a:p>
          <a:pPr rtl="0"/>
          <a:r>
            <a:rPr lang="en-US" dirty="0" smtClean="0"/>
            <a:t>Distributed Systems</a:t>
          </a:r>
          <a:endParaRPr lang="en-US" dirty="0"/>
        </a:p>
      </dgm:t>
    </dgm:pt>
    <dgm:pt modelId="{182EA86B-D58D-BC40-9F54-1C217F515270}" type="parTrans" cxnId="{DB287E56-DD7A-C14A-9B31-D8403AB054D3}">
      <dgm:prSet/>
      <dgm:spPr/>
      <dgm:t>
        <a:bodyPr/>
        <a:lstStyle/>
        <a:p>
          <a:endParaRPr lang="en-US"/>
        </a:p>
      </dgm:t>
    </dgm:pt>
    <dgm:pt modelId="{2FAF6FBA-4933-0B47-83C2-5C6E5297ECE9}" type="sibTrans" cxnId="{DB287E56-DD7A-C14A-9B31-D8403AB054D3}">
      <dgm:prSet/>
      <dgm:spPr/>
      <dgm:t>
        <a:bodyPr/>
        <a:lstStyle/>
        <a:p>
          <a:endParaRPr lang="en-US"/>
        </a:p>
      </dgm:t>
    </dgm:pt>
    <dgm:pt modelId="{8A68ABDB-4753-474C-9127-F1DB96E287E4}" type="pres">
      <dgm:prSet presAssocID="{D72F56F6-A865-BD4E-8A0C-68FD44F3207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1DBC71-CDBF-B649-93AE-043679CF2D5B}" type="pres">
      <dgm:prSet presAssocID="{3CFD6F18-9B44-4E4F-910D-2AB145784C28}" presName="node" presStyleLbl="node1" presStyleIdx="0" presStyleCnt="3" custRadScaleRad="99601" custRadScaleInc="71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BC068-BBCB-244C-93B7-D6145274AAD5}" type="pres">
      <dgm:prSet presAssocID="{C42F99D0-4128-0E4A-B27E-8299D47F5D4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42D76BB-7437-E04B-92E6-DADA88AB2DC8}" type="pres">
      <dgm:prSet presAssocID="{C42F99D0-4128-0E4A-B27E-8299D47F5D4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79C2E04-EDEE-C64E-9F56-E458AC3E5727}" type="pres">
      <dgm:prSet presAssocID="{D71AF8AB-128A-0F4B-8CE7-814B6A6471C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A7C53-AE59-CB4C-8F14-5C8D518B8546}" type="pres">
      <dgm:prSet presAssocID="{0493466B-99AB-C848-BF8C-B8E937BD98F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0097F63-0799-4545-B597-2C558E71091D}" type="pres">
      <dgm:prSet presAssocID="{0493466B-99AB-C848-BF8C-B8E937BD98F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4B3EE40-E8EC-DD47-ABF9-522889B684C8}" type="pres">
      <dgm:prSet presAssocID="{C6CAAEBC-3887-B741-B8C7-65FFBF87D7C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7FB59-D257-E140-A884-F7D7CAA616C6}" type="pres">
      <dgm:prSet presAssocID="{2FAF6FBA-4933-0B47-83C2-5C6E5297ECE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AD5B1FA1-63EA-884C-B584-27C836122EAE}" type="pres">
      <dgm:prSet presAssocID="{2FAF6FBA-4933-0B47-83C2-5C6E5297ECE9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EB279DD-150E-CF47-AF20-975519CCB4D6}" type="presOf" srcId="{D71AF8AB-128A-0F4B-8CE7-814B6A6471C7}" destId="{579C2E04-EDEE-C64E-9F56-E458AC3E5727}" srcOrd="0" destOrd="0" presId="urn:microsoft.com/office/officeart/2005/8/layout/cycle2"/>
    <dgm:cxn modelId="{DB287E56-DD7A-C14A-9B31-D8403AB054D3}" srcId="{D72F56F6-A865-BD4E-8A0C-68FD44F3207A}" destId="{C6CAAEBC-3887-B741-B8C7-65FFBF87D7C0}" srcOrd="2" destOrd="0" parTransId="{182EA86B-D58D-BC40-9F54-1C217F515270}" sibTransId="{2FAF6FBA-4933-0B47-83C2-5C6E5297ECE9}"/>
    <dgm:cxn modelId="{17E14ED0-1D16-F043-874F-2AAA416FEEB3}" type="presOf" srcId="{2FAF6FBA-4933-0B47-83C2-5C6E5297ECE9}" destId="{AD5B1FA1-63EA-884C-B584-27C836122EAE}" srcOrd="1" destOrd="0" presId="urn:microsoft.com/office/officeart/2005/8/layout/cycle2"/>
    <dgm:cxn modelId="{F11498B8-B7AE-F742-A8FB-D75E1E5ECF97}" type="presOf" srcId="{C42F99D0-4128-0E4A-B27E-8299D47F5D47}" destId="{642D76BB-7437-E04B-92E6-DADA88AB2DC8}" srcOrd="1" destOrd="0" presId="urn:microsoft.com/office/officeart/2005/8/layout/cycle2"/>
    <dgm:cxn modelId="{3906F812-3A4F-3847-A4E5-15F73A7CF8C1}" srcId="{D72F56F6-A865-BD4E-8A0C-68FD44F3207A}" destId="{3CFD6F18-9B44-4E4F-910D-2AB145784C28}" srcOrd="0" destOrd="0" parTransId="{A4D31FBC-4027-0F4E-B95D-3E08C4045541}" sibTransId="{C42F99D0-4128-0E4A-B27E-8299D47F5D47}"/>
    <dgm:cxn modelId="{E86A0939-AB7A-804C-9346-D13FA7C1454D}" srcId="{D72F56F6-A865-BD4E-8A0C-68FD44F3207A}" destId="{D71AF8AB-128A-0F4B-8CE7-814B6A6471C7}" srcOrd="1" destOrd="0" parTransId="{35A32AC0-6F2E-8747-9DB7-57E3A6F8B01B}" sibTransId="{0493466B-99AB-C848-BF8C-B8E937BD98F6}"/>
    <dgm:cxn modelId="{9FD37953-83DD-F44A-BD3B-75218E4732E8}" type="presOf" srcId="{D72F56F6-A865-BD4E-8A0C-68FD44F3207A}" destId="{8A68ABDB-4753-474C-9127-F1DB96E287E4}" srcOrd="0" destOrd="0" presId="urn:microsoft.com/office/officeart/2005/8/layout/cycle2"/>
    <dgm:cxn modelId="{99BF43EB-554F-EC45-B5DB-F434695D69A6}" type="presOf" srcId="{3CFD6F18-9B44-4E4F-910D-2AB145784C28}" destId="{271DBC71-CDBF-B649-93AE-043679CF2D5B}" srcOrd="0" destOrd="0" presId="urn:microsoft.com/office/officeart/2005/8/layout/cycle2"/>
    <dgm:cxn modelId="{385DE663-DA8D-864B-A563-54357EAE1E37}" type="presOf" srcId="{0493466B-99AB-C848-BF8C-B8E937BD98F6}" destId="{A0097F63-0799-4545-B597-2C558E71091D}" srcOrd="1" destOrd="0" presId="urn:microsoft.com/office/officeart/2005/8/layout/cycle2"/>
    <dgm:cxn modelId="{5DAEA7E6-C886-CD40-ADDE-8FD144AA9094}" type="presOf" srcId="{C6CAAEBC-3887-B741-B8C7-65FFBF87D7C0}" destId="{04B3EE40-E8EC-DD47-ABF9-522889B684C8}" srcOrd="0" destOrd="0" presId="urn:microsoft.com/office/officeart/2005/8/layout/cycle2"/>
    <dgm:cxn modelId="{27E20A1A-C307-F746-8050-F50A141AA51F}" type="presOf" srcId="{2FAF6FBA-4933-0B47-83C2-5C6E5297ECE9}" destId="{D177FB59-D257-E140-A884-F7D7CAA616C6}" srcOrd="0" destOrd="0" presId="urn:microsoft.com/office/officeart/2005/8/layout/cycle2"/>
    <dgm:cxn modelId="{938FFD43-EAB1-3245-A3CD-93C2925C8911}" type="presOf" srcId="{C42F99D0-4128-0E4A-B27E-8299D47F5D47}" destId="{19ABC068-BBCB-244C-93B7-D6145274AAD5}" srcOrd="0" destOrd="0" presId="urn:microsoft.com/office/officeart/2005/8/layout/cycle2"/>
    <dgm:cxn modelId="{A9E8BAB8-3E8F-734B-8BC0-45A89E4D602C}" type="presOf" srcId="{0493466B-99AB-C848-BF8C-B8E937BD98F6}" destId="{493A7C53-AE59-CB4C-8F14-5C8D518B8546}" srcOrd="0" destOrd="0" presId="urn:microsoft.com/office/officeart/2005/8/layout/cycle2"/>
    <dgm:cxn modelId="{BA8AA8FC-AA0B-0B43-ADF5-DD90628137F9}" type="presParOf" srcId="{8A68ABDB-4753-474C-9127-F1DB96E287E4}" destId="{271DBC71-CDBF-B649-93AE-043679CF2D5B}" srcOrd="0" destOrd="0" presId="urn:microsoft.com/office/officeart/2005/8/layout/cycle2"/>
    <dgm:cxn modelId="{181CD3F6-FDC2-FC4A-B103-FA87842609FB}" type="presParOf" srcId="{8A68ABDB-4753-474C-9127-F1DB96E287E4}" destId="{19ABC068-BBCB-244C-93B7-D6145274AAD5}" srcOrd="1" destOrd="0" presId="urn:microsoft.com/office/officeart/2005/8/layout/cycle2"/>
    <dgm:cxn modelId="{A855FE1D-4178-084D-90AB-34CA58759FCD}" type="presParOf" srcId="{19ABC068-BBCB-244C-93B7-D6145274AAD5}" destId="{642D76BB-7437-E04B-92E6-DADA88AB2DC8}" srcOrd="0" destOrd="0" presId="urn:microsoft.com/office/officeart/2005/8/layout/cycle2"/>
    <dgm:cxn modelId="{A41769F7-8E81-B948-A4D0-3E2E4C55DAC6}" type="presParOf" srcId="{8A68ABDB-4753-474C-9127-F1DB96E287E4}" destId="{579C2E04-EDEE-C64E-9F56-E458AC3E5727}" srcOrd="2" destOrd="0" presId="urn:microsoft.com/office/officeart/2005/8/layout/cycle2"/>
    <dgm:cxn modelId="{C8F1B193-A068-BE42-83B9-86FE5FD96A02}" type="presParOf" srcId="{8A68ABDB-4753-474C-9127-F1DB96E287E4}" destId="{493A7C53-AE59-CB4C-8F14-5C8D518B8546}" srcOrd="3" destOrd="0" presId="urn:microsoft.com/office/officeart/2005/8/layout/cycle2"/>
    <dgm:cxn modelId="{2541DD79-6158-5346-8DF9-5B38FA1A41C1}" type="presParOf" srcId="{493A7C53-AE59-CB4C-8F14-5C8D518B8546}" destId="{A0097F63-0799-4545-B597-2C558E71091D}" srcOrd="0" destOrd="0" presId="urn:microsoft.com/office/officeart/2005/8/layout/cycle2"/>
    <dgm:cxn modelId="{00BD93F1-7E6C-1841-902A-29EDEA96C9E1}" type="presParOf" srcId="{8A68ABDB-4753-474C-9127-F1DB96E287E4}" destId="{04B3EE40-E8EC-DD47-ABF9-522889B684C8}" srcOrd="4" destOrd="0" presId="urn:microsoft.com/office/officeart/2005/8/layout/cycle2"/>
    <dgm:cxn modelId="{1DC55A1D-DA97-8242-B6A8-2127F6D0D43B}" type="presParOf" srcId="{8A68ABDB-4753-474C-9127-F1DB96E287E4}" destId="{D177FB59-D257-E140-A884-F7D7CAA616C6}" srcOrd="5" destOrd="0" presId="urn:microsoft.com/office/officeart/2005/8/layout/cycle2"/>
    <dgm:cxn modelId="{3A47EF34-5D5A-8D49-8A07-F7D818F8640E}" type="presParOf" srcId="{D177FB59-D257-E140-A884-F7D7CAA616C6}" destId="{AD5B1FA1-63EA-884C-B584-27C836122EA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4D2848-4279-6B4F-9590-10ED8AD5820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915464-645E-304A-8C96-6FEDB2CAB35A}">
      <dgm:prSet/>
      <dgm:spPr/>
      <dgm:t>
        <a:bodyPr/>
        <a:lstStyle/>
        <a:p>
          <a:pPr rtl="0"/>
          <a:r>
            <a:rPr lang="en-US" dirty="0" smtClean="0"/>
            <a:t>Enterprise applications three tiered architecture</a:t>
          </a:r>
          <a:endParaRPr lang="en-US" dirty="0"/>
        </a:p>
      </dgm:t>
    </dgm:pt>
    <dgm:pt modelId="{CF870EB5-3E51-D046-AEE2-CA59CF37D8BB}" type="parTrans" cxnId="{B5FC6E0E-0202-1240-8CE9-4199902A382B}">
      <dgm:prSet/>
      <dgm:spPr/>
      <dgm:t>
        <a:bodyPr/>
        <a:lstStyle/>
        <a:p>
          <a:endParaRPr lang="en-US"/>
        </a:p>
      </dgm:t>
    </dgm:pt>
    <dgm:pt modelId="{397BC54B-A2DF-0444-817F-1900E74A651A}" type="sibTrans" cxnId="{B5FC6E0E-0202-1240-8CE9-4199902A382B}">
      <dgm:prSet/>
      <dgm:spPr/>
      <dgm:t>
        <a:bodyPr/>
        <a:lstStyle/>
        <a:p>
          <a:endParaRPr lang="en-US"/>
        </a:p>
      </dgm:t>
    </dgm:pt>
    <dgm:pt modelId="{3B4756A3-B0D6-6F42-9E67-9F91E122C8C7}">
      <dgm:prSet custT="1"/>
      <dgm:spPr/>
      <dgm:t>
        <a:bodyPr/>
        <a:lstStyle/>
        <a:p>
          <a:pPr rtl="0"/>
          <a:r>
            <a:rPr lang="en-US" sz="1800" dirty="0" smtClean="0"/>
            <a:t>a client-side user interface </a:t>
          </a:r>
          <a:endParaRPr lang="en-US" sz="1800" dirty="0"/>
        </a:p>
      </dgm:t>
    </dgm:pt>
    <dgm:pt modelId="{1C92B92B-4B9F-FE41-BB02-14CB7770AB22}" type="parTrans" cxnId="{502979F4-C02D-D046-AAF5-8BA1DD330BE5}">
      <dgm:prSet/>
      <dgm:spPr/>
      <dgm:t>
        <a:bodyPr/>
        <a:lstStyle/>
        <a:p>
          <a:endParaRPr lang="en-US"/>
        </a:p>
      </dgm:t>
    </dgm:pt>
    <dgm:pt modelId="{B0E4B935-6049-3841-B6BA-5916D7D17EE1}" type="sibTrans" cxnId="{502979F4-C02D-D046-AAF5-8BA1DD330BE5}">
      <dgm:prSet/>
      <dgm:spPr/>
      <dgm:t>
        <a:bodyPr/>
        <a:lstStyle/>
        <a:p>
          <a:endParaRPr lang="en-US"/>
        </a:p>
      </dgm:t>
    </dgm:pt>
    <dgm:pt modelId="{DE54F7C3-243C-9242-B4CF-65AF2155D513}">
      <dgm:prSet custT="1"/>
      <dgm:spPr/>
      <dgm:t>
        <a:bodyPr/>
        <a:lstStyle/>
        <a:p>
          <a:pPr rtl="0"/>
          <a:r>
            <a:rPr lang="en-US" sz="1800" dirty="0" smtClean="0"/>
            <a:t>a database </a:t>
          </a:r>
          <a:endParaRPr lang="en-US" sz="1800" dirty="0"/>
        </a:p>
      </dgm:t>
    </dgm:pt>
    <dgm:pt modelId="{C45B3B5A-74B0-7047-B284-CE6C4666B9F1}" type="parTrans" cxnId="{9042EC77-8EE0-134A-A61B-83761A349E50}">
      <dgm:prSet/>
      <dgm:spPr/>
      <dgm:t>
        <a:bodyPr/>
        <a:lstStyle/>
        <a:p>
          <a:endParaRPr lang="en-US"/>
        </a:p>
      </dgm:t>
    </dgm:pt>
    <dgm:pt modelId="{D6290CD3-4B8F-7C4B-878F-F760E0ED6239}" type="sibTrans" cxnId="{9042EC77-8EE0-134A-A61B-83761A349E50}">
      <dgm:prSet/>
      <dgm:spPr/>
      <dgm:t>
        <a:bodyPr/>
        <a:lstStyle/>
        <a:p>
          <a:endParaRPr lang="en-US"/>
        </a:p>
      </dgm:t>
    </dgm:pt>
    <dgm:pt modelId="{9B698CF8-2BF0-3C46-BFC1-936CDF601432}">
      <dgm:prSet custT="1"/>
      <dgm:spPr/>
      <dgm:t>
        <a:bodyPr/>
        <a:lstStyle/>
        <a:p>
          <a:pPr rtl="0"/>
          <a:r>
            <a:rPr lang="en-US" sz="1800" dirty="0" smtClean="0"/>
            <a:t>a server-side application. </a:t>
          </a:r>
          <a:endParaRPr lang="en-US" sz="1800" dirty="0"/>
        </a:p>
      </dgm:t>
    </dgm:pt>
    <dgm:pt modelId="{6B92DCC1-8631-924E-9713-E884F3E8CFE4}" type="parTrans" cxnId="{5E82339A-8915-2E4F-8167-6350313CDCA2}">
      <dgm:prSet/>
      <dgm:spPr/>
      <dgm:t>
        <a:bodyPr/>
        <a:lstStyle/>
        <a:p>
          <a:endParaRPr lang="en-US"/>
        </a:p>
      </dgm:t>
    </dgm:pt>
    <dgm:pt modelId="{F87FA41F-A09C-5744-9618-2BF7BBCEC855}" type="sibTrans" cxnId="{5E82339A-8915-2E4F-8167-6350313CDCA2}">
      <dgm:prSet/>
      <dgm:spPr/>
      <dgm:t>
        <a:bodyPr/>
        <a:lstStyle/>
        <a:p>
          <a:endParaRPr lang="en-US"/>
        </a:p>
      </dgm:t>
    </dgm:pt>
    <dgm:pt modelId="{783C1FD7-C704-6C40-9A56-05885038F5C2}">
      <dgm:prSet/>
      <dgm:spPr/>
      <dgm:t>
        <a:bodyPr/>
        <a:lstStyle/>
        <a:p>
          <a:pPr rtl="0"/>
          <a:r>
            <a:rPr lang="en-US" smtClean="0"/>
            <a:t>Server-side Application </a:t>
          </a:r>
          <a:endParaRPr lang="en-US"/>
        </a:p>
      </dgm:t>
    </dgm:pt>
    <dgm:pt modelId="{5748FAA9-4A66-3C47-969C-8B47069F912D}" type="parTrans" cxnId="{5AF055EB-D0B2-C14A-BA63-932370202746}">
      <dgm:prSet/>
      <dgm:spPr/>
      <dgm:t>
        <a:bodyPr/>
        <a:lstStyle/>
        <a:p>
          <a:endParaRPr lang="en-US"/>
        </a:p>
      </dgm:t>
    </dgm:pt>
    <dgm:pt modelId="{8C15DDFF-4B1B-EC47-92A5-6E6F64897260}" type="sibTrans" cxnId="{5AF055EB-D0B2-C14A-BA63-932370202746}">
      <dgm:prSet/>
      <dgm:spPr/>
      <dgm:t>
        <a:bodyPr/>
        <a:lstStyle/>
        <a:p>
          <a:endParaRPr lang="en-US"/>
        </a:p>
      </dgm:t>
    </dgm:pt>
    <dgm:pt modelId="{C9FE103C-4F69-6946-808B-8E0116FA6210}">
      <dgm:prSet custT="1"/>
      <dgm:spPr/>
      <dgm:t>
        <a:bodyPr/>
        <a:lstStyle/>
        <a:p>
          <a:pPr rtl="0"/>
          <a:r>
            <a:rPr lang="en-US" sz="1800" smtClean="0"/>
            <a:t>handle HTTP requests, </a:t>
          </a:r>
          <a:endParaRPr lang="en-US" sz="1800"/>
        </a:p>
      </dgm:t>
    </dgm:pt>
    <dgm:pt modelId="{0E184525-7D26-C442-8075-81B00A8B4E99}" type="parTrans" cxnId="{0C6E7322-5D65-E94A-8F64-0B10C583D691}">
      <dgm:prSet/>
      <dgm:spPr/>
      <dgm:t>
        <a:bodyPr/>
        <a:lstStyle/>
        <a:p>
          <a:endParaRPr lang="en-US"/>
        </a:p>
      </dgm:t>
    </dgm:pt>
    <dgm:pt modelId="{39D35AF9-440C-7F4D-84B0-0E64478BC54F}" type="sibTrans" cxnId="{0C6E7322-5D65-E94A-8F64-0B10C583D691}">
      <dgm:prSet/>
      <dgm:spPr/>
      <dgm:t>
        <a:bodyPr/>
        <a:lstStyle/>
        <a:p>
          <a:endParaRPr lang="en-US"/>
        </a:p>
      </dgm:t>
    </dgm:pt>
    <dgm:pt modelId="{BAEA562D-2487-F34E-B5AF-7B0DBEAB2C58}">
      <dgm:prSet custT="1"/>
      <dgm:spPr/>
      <dgm:t>
        <a:bodyPr/>
        <a:lstStyle/>
        <a:p>
          <a:pPr rtl="0"/>
          <a:r>
            <a:rPr lang="en-US" sz="1800" smtClean="0"/>
            <a:t>execute domain logic, </a:t>
          </a:r>
          <a:endParaRPr lang="en-US" sz="1800"/>
        </a:p>
      </dgm:t>
    </dgm:pt>
    <dgm:pt modelId="{B7F016C4-011D-384D-A2DF-74C0C3CCCBE3}" type="parTrans" cxnId="{88ADB818-1872-B143-BD2D-C52A4080189D}">
      <dgm:prSet/>
      <dgm:spPr/>
      <dgm:t>
        <a:bodyPr/>
        <a:lstStyle/>
        <a:p>
          <a:endParaRPr lang="en-US"/>
        </a:p>
      </dgm:t>
    </dgm:pt>
    <dgm:pt modelId="{1F82D244-91B1-724F-900A-B0014A3630E7}" type="sibTrans" cxnId="{88ADB818-1872-B143-BD2D-C52A4080189D}">
      <dgm:prSet/>
      <dgm:spPr/>
      <dgm:t>
        <a:bodyPr/>
        <a:lstStyle/>
        <a:p>
          <a:endParaRPr lang="en-US"/>
        </a:p>
      </dgm:t>
    </dgm:pt>
    <dgm:pt modelId="{84304316-D515-CC4F-82F8-D983E05C4188}">
      <dgm:prSet custT="1"/>
      <dgm:spPr/>
      <dgm:t>
        <a:bodyPr/>
        <a:lstStyle/>
        <a:p>
          <a:pPr rtl="0"/>
          <a:r>
            <a:rPr lang="en-US" sz="1800" dirty="0" smtClean="0"/>
            <a:t>retrieve and update data from the database, </a:t>
          </a:r>
          <a:endParaRPr lang="en-US" sz="1800" dirty="0"/>
        </a:p>
      </dgm:t>
    </dgm:pt>
    <dgm:pt modelId="{C32EC49B-E597-6E4B-BAEC-F91E9D0F5D11}" type="parTrans" cxnId="{D089F0AF-CD11-8B4E-AFD1-7FEF59124150}">
      <dgm:prSet/>
      <dgm:spPr/>
      <dgm:t>
        <a:bodyPr/>
        <a:lstStyle/>
        <a:p>
          <a:endParaRPr lang="en-US"/>
        </a:p>
      </dgm:t>
    </dgm:pt>
    <dgm:pt modelId="{450F532C-13BA-244F-AF28-3F51FFE4F740}" type="sibTrans" cxnId="{D089F0AF-CD11-8B4E-AFD1-7FEF59124150}">
      <dgm:prSet/>
      <dgm:spPr/>
      <dgm:t>
        <a:bodyPr/>
        <a:lstStyle/>
        <a:p>
          <a:endParaRPr lang="en-US"/>
        </a:p>
      </dgm:t>
    </dgm:pt>
    <dgm:pt modelId="{87F2FCA0-E137-4A46-94A9-982BB9A681D5}">
      <dgm:prSet custT="1"/>
      <dgm:spPr/>
      <dgm:t>
        <a:bodyPr/>
        <a:lstStyle/>
        <a:p>
          <a:pPr rtl="0"/>
          <a:r>
            <a:rPr lang="en-US" sz="1800" dirty="0" smtClean="0"/>
            <a:t>select and populate HTML views to be sent to the browser. </a:t>
          </a:r>
          <a:endParaRPr lang="en-US" sz="1800" dirty="0"/>
        </a:p>
      </dgm:t>
    </dgm:pt>
    <dgm:pt modelId="{2F3E1CEA-3FAF-6C43-87BF-27D67D829C80}" type="parTrans" cxnId="{E4F6CEEB-9970-E44C-9ED0-43EC14141C1F}">
      <dgm:prSet/>
      <dgm:spPr/>
      <dgm:t>
        <a:bodyPr/>
        <a:lstStyle/>
        <a:p>
          <a:endParaRPr lang="en-US"/>
        </a:p>
      </dgm:t>
    </dgm:pt>
    <dgm:pt modelId="{38249521-B8F2-3D4F-B7D8-55C02300C483}" type="sibTrans" cxnId="{E4F6CEEB-9970-E44C-9ED0-43EC14141C1F}">
      <dgm:prSet/>
      <dgm:spPr/>
      <dgm:t>
        <a:bodyPr/>
        <a:lstStyle/>
        <a:p>
          <a:endParaRPr lang="en-US"/>
        </a:p>
      </dgm:t>
    </dgm:pt>
    <dgm:pt modelId="{59C181E3-8BAA-C741-90DD-903A2B67BA5E}">
      <dgm:prSet/>
      <dgm:spPr/>
      <dgm:t>
        <a:bodyPr/>
        <a:lstStyle/>
        <a:p>
          <a:pPr rtl="0"/>
          <a:r>
            <a:rPr lang="en-US" smtClean="0"/>
            <a:t>This server-side application is a </a:t>
          </a:r>
          <a:r>
            <a:rPr lang="en-US" i="1" smtClean="0"/>
            <a:t>monolith</a:t>
          </a:r>
          <a:r>
            <a:rPr lang="en-US" smtClean="0"/>
            <a:t> </a:t>
          </a:r>
          <a:endParaRPr lang="en-US"/>
        </a:p>
      </dgm:t>
    </dgm:pt>
    <dgm:pt modelId="{74F23D29-2956-7B40-9B3B-5D96C4F8532C}" type="parTrans" cxnId="{4B9FAFF2-2BC5-5C43-A57D-AC67A6025C34}">
      <dgm:prSet/>
      <dgm:spPr/>
      <dgm:t>
        <a:bodyPr/>
        <a:lstStyle/>
        <a:p>
          <a:endParaRPr lang="en-US"/>
        </a:p>
      </dgm:t>
    </dgm:pt>
    <dgm:pt modelId="{F829DC52-B5B9-064E-B018-89B45DA49917}" type="sibTrans" cxnId="{4B9FAFF2-2BC5-5C43-A57D-AC67A6025C34}">
      <dgm:prSet/>
      <dgm:spPr/>
      <dgm:t>
        <a:bodyPr/>
        <a:lstStyle/>
        <a:p>
          <a:endParaRPr lang="en-US"/>
        </a:p>
      </dgm:t>
    </dgm:pt>
    <dgm:pt modelId="{CD68DC1D-1258-E345-9A13-A47F83764C8D}">
      <dgm:prSet/>
      <dgm:spPr/>
      <dgm:t>
        <a:bodyPr/>
        <a:lstStyle/>
        <a:p>
          <a:pPr rtl="0"/>
          <a:r>
            <a:rPr lang="en-US" dirty="0" smtClean="0"/>
            <a:t>A single logical executable. </a:t>
          </a:r>
          <a:endParaRPr lang="en-US" dirty="0"/>
        </a:p>
      </dgm:t>
    </dgm:pt>
    <dgm:pt modelId="{8FC83C01-79B4-1F4C-B26D-73BEA272EE6D}" type="parTrans" cxnId="{511391BA-971C-DF4C-926F-C04C3BB5AB46}">
      <dgm:prSet/>
      <dgm:spPr/>
      <dgm:t>
        <a:bodyPr/>
        <a:lstStyle/>
        <a:p>
          <a:endParaRPr lang="en-US"/>
        </a:p>
      </dgm:t>
    </dgm:pt>
    <dgm:pt modelId="{5DE0A08B-8779-454F-A9D6-F626003206B2}" type="sibTrans" cxnId="{511391BA-971C-DF4C-926F-C04C3BB5AB46}">
      <dgm:prSet/>
      <dgm:spPr/>
      <dgm:t>
        <a:bodyPr/>
        <a:lstStyle/>
        <a:p>
          <a:endParaRPr lang="en-US"/>
        </a:p>
      </dgm:t>
    </dgm:pt>
    <dgm:pt modelId="{F6F85A5D-A888-8A44-8600-E6F6330F96D5}">
      <dgm:prSet/>
      <dgm:spPr/>
      <dgm:t>
        <a:bodyPr/>
        <a:lstStyle/>
        <a:p>
          <a:pPr rtl="0"/>
          <a:r>
            <a:rPr lang="en-US" smtClean="0"/>
            <a:t>Changes require building and deploying a new version of the server-side application.</a:t>
          </a:r>
          <a:endParaRPr lang="en-US"/>
        </a:p>
      </dgm:t>
    </dgm:pt>
    <dgm:pt modelId="{7280189F-446F-E046-A04E-EE16610E4F4D}" type="parTrans" cxnId="{B67CB5A2-2778-8A44-9134-CFDAC87D66DC}">
      <dgm:prSet/>
      <dgm:spPr/>
      <dgm:t>
        <a:bodyPr/>
        <a:lstStyle/>
        <a:p>
          <a:endParaRPr lang="en-US"/>
        </a:p>
      </dgm:t>
    </dgm:pt>
    <dgm:pt modelId="{36F6E143-00E1-EA47-B39B-46C2A1CAE1C0}" type="sibTrans" cxnId="{B67CB5A2-2778-8A44-9134-CFDAC87D66DC}">
      <dgm:prSet/>
      <dgm:spPr/>
      <dgm:t>
        <a:bodyPr/>
        <a:lstStyle/>
        <a:p>
          <a:endParaRPr lang="en-US"/>
        </a:p>
      </dgm:t>
    </dgm:pt>
    <dgm:pt modelId="{DEF559BD-AC57-F84C-BCF8-B9D2AA1D235B}" type="pres">
      <dgm:prSet presAssocID="{DB4D2848-4279-6B4F-9590-10ED8AD5820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2B0A7E-E156-8347-9A82-6D6B196A7734}" type="pres">
      <dgm:prSet presAssocID="{C9915464-645E-304A-8C96-6FEDB2CAB35A}" presName="linNode" presStyleCnt="0"/>
      <dgm:spPr/>
    </dgm:pt>
    <dgm:pt modelId="{ABAF547D-E26F-9643-B431-F5523A5782B2}" type="pres">
      <dgm:prSet presAssocID="{C9915464-645E-304A-8C96-6FEDB2CAB35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2F304-6F98-9140-A3BA-B2B3DA8FC652}" type="pres">
      <dgm:prSet presAssocID="{C9915464-645E-304A-8C96-6FEDB2CAB35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76A97-EE6A-CE40-B29F-463534318A5A}" type="pres">
      <dgm:prSet presAssocID="{397BC54B-A2DF-0444-817F-1900E74A651A}" presName="sp" presStyleCnt="0"/>
      <dgm:spPr/>
    </dgm:pt>
    <dgm:pt modelId="{A0BF87CB-8736-724B-BDF3-457EFFCD6589}" type="pres">
      <dgm:prSet presAssocID="{783C1FD7-C704-6C40-9A56-05885038F5C2}" presName="linNode" presStyleCnt="0"/>
      <dgm:spPr/>
    </dgm:pt>
    <dgm:pt modelId="{D8F54C50-30D8-EE4B-8D8C-2E8409D2A2E0}" type="pres">
      <dgm:prSet presAssocID="{783C1FD7-C704-6C40-9A56-05885038F5C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4A890-9770-0D43-9EA5-063EF0836410}" type="pres">
      <dgm:prSet presAssocID="{783C1FD7-C704-6C40-9A56-05885038F5C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0DDE2-BBAC-9742-A9B5-2059BDB7148E}" type="pres">
      <dgm:prSet presAssocID="{8C15DDFF-4B1B-EC47-92A5-6E6F64897260}" presName="sp" presStyleCnt="0"/>
      <dgm:spPr/>
    </dgm:pt>
    <dgm:pt modelId="{29489C79-5FD9-774E-93E9-D0E04D749498}" type="pres">
      <dgm:prSet presAssocID="{59C181E3-8BAA-C741-90DD-903A2B67BA5E}" presName="linNode" presStyleCnt="0"/>
      <dgm:spPr/>
    </dgm:pt>
    <dgm:pt modelId="{72CFBB2D-6AA9-1740-B6F3-DA824289FACC}" type="pres">
      <dgm:prSet presAssocID="{59C181E3-8BAA-C741-90DD-903A2B67BA5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95F2F-A06E-634B-BDEE-14E7DD7B2631}" type="pres">
      <dgm:prSet presAssocID="{59C181E3-8BAA-C741-90DD-903A2B67BA5E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4FC2A7-A5C0-6C47-A840-2B13E12D6E29}" type="presOf" srcId="{BAEA562D-2487-F34E-B5AF-7B0DBEAB2C58}" destId="{A4C4A890-9770-0D43-9EA5-063EF0836410}" srcOrd="0" destOrd="1" presId="urn:microsoft.com/office/officeart/2005/8/layout/vList5"/>
    <dgm:cxn modelId="{B67CB5A2-2778-8A44-9134-CFDAC87D66DC}" srcId="{59C181E3-8BAA-C741-90DD-903A2B67BA5E}" destId="{F6F85A5D-A888-8A44-8600-E6F6330F96D5}" srcOrd="1" destOrd="0" parTransId="{7280189F-446F-E046-A04E-EE16610E4F4D}" sibTransId="{36F6E143-00E1-EA47-B39B-46C2A1CAE1C0}"/>
    <dgm:cxn modelId="{E3B5C978-4595-924D-9A8F-8596C941CCD0}" type="presOf" srcId="{84304316-D515-CC4F-82F8-D983E05C4188}" destId="{A4C4A890-9770-0D43-9EA5-063EF0836410}" srcOrd="0" destOrd="2" presId="urn:microsoft.com/office/officeart/2005/8/layout/vList5"/>
    <dgm:cxn modelId="{5AF055EB-D0B2-C14A-BA63-932370202746}" srcId="{DB4D2848-4279-6B4F-9590-10ED8AD5820C}" destId="{783C1FD7-C704-6C40-9A56-05885038F5C2}" srcOrd="1" destOrd="0" parTransId="{5748FAA9-4A66-3C47-969C-8B47069F912D}" sibTransId="{8C15DDFF-4B1B-EC47-92A5-6E6F64897260}"/>
    <dgm:cxn modelId="{CA9C2D0C-8C4B-E54E-80BC-0706045D3965}" type="presOf" srcId="{CD68DC1D-1258-E345-9A13-A47F83764C8D}" destId="{4AF95F2F-A06E-634B-BDEE-14E7DD7B2631}" srcOrd="0" destOrd="0" presId="urn:microsoft.com/office/officeart/2005/8/layout/vList5"/>
    <dgm:cxn modelId="{682A34AB-E875-0F40-9961-557020B7194C}" type="presOf" srcId="{C9FE103C-4F69-6946-808B-8E0116FA6210}" destId="{A4C4A890-9770-0D43-9EA5-063EF0836410}" srcOrd="0" destOrd="0" presId="urn:microsoft.com/office/officeart/2005/8/layout/vList5"/>
    <dgm:cxn modelId="{9042EC77-8EE0-134A-A61B-83761A349E50}" srcId="{C9915464-645E-304A-8C96-6FEDB2CAB35A}" destId="{DE54F7C3-243C-9242-B4CF-65AF2155D513}" srcOrd="1" destOrd="0" parTransId="{C45B3B5A-74B0-7047-B284-CE6C4666B9F1}" sibTransId="{D6290CD3-4B8F-7C4B-878F-F760E0ED6239}"/>
    <dgm:cxn modelId="{CAACCEE6-5977-DD48-A8E7-D0E2E9CFEA61}" type="presOf" srcId="{F6F85A5D-A888-8A44-8600-E6F6330F96D5}" destId="{4AF95F2F-A06E-634B-BDEE-14E7DD7B2631}" srcOrd="0" destOrd="1" presId="urn:microsoft.com/office/officeart/2005/8/layout/vList5"/>
    <dgm:cxn modelId="{D7B5EDEB-6B8F-074A-BD5C-CEC5801ECF8C}" type="presOf" srcId="{783C1FD7-C704-6C40-9A56-05885038F5C2}" destId="{D8F54C50-30D8-EE4B-8D8C-2E8409D2A2E0}" srcOrd="0" destOrd="0" presId="urn:microsoft.com/office/officeart/2005/8/layout/vList5"/>
    <dgm:cxn modelId="{511391BA-971C-DF4C-926F-C04C3BB5AB46}" srcId="{59C181E3-8BAA-C741-90DD-903A2B67BA5E}" destId="{CD68DC1D-1258-E345-9A13-A47F83764C8D}" srcOrd="0" destOrd="0" parTransId="{8FC83C01-79B4-1F4C-B26D-73BEA272EE6D}" sibTransId="{5DE0A08B-8779-454F-A9D6-F626003206B2}"/>
    <dgm:cxn modelId="{4B9FAFF2-2BC5-5C43-A57D-AC67A6025C34}" srcId="{DB4D2848-4279-6B4F-9590-10ED8AD5820C}" destId="{59C181E3-8BAA-C741-90DD-903A2B67BA5E}" srcOrd="2" destOrd="0" parTransId="{74F23D29-2956-7B40-9B3B-5D96C4F8532C}" sibTransId="{F829DC52-B5B9-064E-B018-89B45DA49917}"/>
    <dgm:cxn modelId="{E4F6CEEB-9970-E44C-9ED0-43EC14141C1F}" srcId="{783C1FD7-C704-6C40-9A56-05885038F5C2}" destId="{87F2FCA0-E137-4A46-94A9-982BB9A681D5}" srcOrd="3" destOrd="0" parTransId="{2F3E1CEA-3FAF-6C43-87BF-27D67D829C80}" sibTransId="{38249521-B8F2-3D4F-B7D8-55C02300C483}"/>
    <dgm:cxn modelId="{C1EA31D0-EC99-7641-BF78-32045376A58A}" type="presOf" srcId="{DE54F7C3-243C-9242-B4CF-65AF2155D513}" destId="{FBC2F304-6F98-9140-A3BA-B2B3DA8FC652}" srcOrd="0" destOrd="1" presId="urn:microsoft.com/office/officeart/2005/8/layout/vList5"/>
    <dgm:cxn modelId="{0C6E7322-5D65-E94A-8F64-0B10C583D691}" srcId="{783C1FD7-C704-6C40-9A56-05885038F5C2}" destId="{C9FE103C-4F69-6946-808B-8E0116FA6210}" srcOrd="0" destOrd="0" parTransId="{0E184525-7D26-C442-8075-81B00A8B4E99}" sibTransId="{39D35AF9-440C-7F4D-84B0-0E64478BC54F}"/>
    <dgm:cxn modelId="{6F2E0BBA-712C-6346-8AFD-49D3D3A71223}" type="presOf" srcId="{C9915464-645E-304A-8C96-6FEDB2CAB35A}" destId="{ABAF547D-E26F-9643-B431-F5523A5782B2}" srcOrd="0" destOrd="0" presId="urn:microsoft.com/office/officeart/2005/8/layout/vList5"/>
    <dgm:cxn modelId="{586AA621-5630-CB43-ACB7-91D50B2FA842}" type="presOf" srcId="{9B698CF8-2BF0-3C46-BFC1-936CDF601432}" destId="{FBC2F304-6F98-9140-A3BA-B2B3DA8FC652}" srcOrd="0" destOrd="2" presId="urn:microsoft.com/office/officeart/2005/8/layout/vList5"/>
    <dgm:cxn modelId="{B995AAAC-DCD9-594E-BDAF-47A202DFC72B}" type="presOf" srcId="{87F2FCA0-E137-4A46-94A9-982BB9A681D5}" destId="{A4C4A890-9770-0D43-9EA5-063EF0836410}" srcOrd="0" destOrd="3" presId="urn:microsoft.com/office/officeart/2005/8/layout/vList5"/>
    <dgm:cxn modelId="{D95C283C-B2A5-C140-8207-11CF9A0E3D02}" type="presOf" srcId="{59C181E3-8BAA-C741-90DD-903A2B67BA5E}" destId="{72CFBB2D-6AA9-1740-B6F3-DA824289FACC}" srcOrd="0" destOrd="0" presId="urn:microsoft.com/office/officeart/2005/8/layout/vList5"/>
    <dgm:cxn modelId="{88ADB818-1872-B143-BD2D-C52A4080189D}" srcId="{783C1FD7-C704-6C40-9A56-05885038F5C2}" destId="{BAEA562D-2487-F34E-B5AF-7B0DBEAB2C58}" srcOrd="1" destOrd="0" parTransId="{B7F016C4-011D-384D-A2DF-74C0C3CCCBE3}" sibTransId="{1F82D244-91B1-724F-900A-B0014A3630E7}"/>
    <dgm:cxn modelId="{BF710889-29AF-BD4A-8B76-80B27FF8FD49}" type="presOf" srcId="{3B4756A3-B0D6-6F42-9E67-9F91E122C8C7}" destId="{FBC2F304-6F98-9140-A3BA-B2B3DA8FC652}" srcOrd="0" destOrd="0" presId="urn:microsoft.com/office/officeart/2005/8/layout/vList5"/>
    <dgm:cxn modelId="{5E82339A-8915-2E4F-8167-6350313CDCA2}" srcId="{C9915464-645E-304A-8C96-6FEDB2CAB35A}" destId="{9B698CF8-2BF0-3C46-BFC1-936CDF601432}" srcOrd="2" destOrd="0" parTransId="{6B92DCC1-8631-924E-9713-E884F3E8CFE4}" sibTransId="{F87FA41F-A09C-5744-9618-2BF7BBCEC855}"/>
    <dgm:cxn modelId="{6F52F3B5-1E7D-5447-A774-A92303829B7E}" type="presOf" srcId="{DB4D2848-4279-6B4F-9590-10ED8AD5820C}" destId="{DEF559BD-AC57-F84C-BCF8-B9D2AA1D235B}" srcOrd="0" destOrd="0" presId="urn:microsoft.com/office/officeart/2005/8/layout/vList5"/>
    <dgm:cxn modelId="{D089F0AF-CD11-8B4E-AFD1-7FEF59124150}" srcId="{783C1FD7-C704-6C40-9A56-05885038F5C2}" destId="{84304316-D515-CC4F-82F8-D983E05C4188}" srcOrd="2" destOrd="0" parTransId="{C32EC49B-E597-6E4B-BAEC-F91E9D0F5D11}" sibTransId="{450F532C-13BA-244F-AF28-3F51FFE4F740}"/>
    <dgm:cxn modelId="{502979F4-C02D-D046-AAF5-8BA1DD330BE5}" srcId="{C9915464-645E-304A-8C96-6FEDB2CAB35A}" destId="{3B4756A3-B0D6-6F42-9E67-9F91E122C8C7}" srcOrd="0" destOrd="0" parTransId="{1C92B92B-4B9F-FE41-BB02-14CB7770AB22}" sibTransId="{B0E4B935-6049-3841-B6BA-5916D7D17EE1}"/>
    <dgm:cxn modelId="{B5FC6E0E-0202-1240-8CE9-4199902A382B}" srcId="{DB4D2848-4279-6B4F-9590-10ED8AD5820C}" destId="{C9915464-645E-304A-8C96-6FEDB2CAB35A}" srcOrd="0" destOrd="0" parTransId="{CF870EB5-3E51-D046-AEE2-CA59CF37D8BB}" sibTransId="{397BC54B-A2DF-0444-817F-1900E74A651A}"/>
    <dgm:cxn modelId="{EF55F265-5031-1B4C-98DC-3F3E3402B0A5}" type="presParOf" srcId="{DEF559BD-AC57-F84C-BCF8-B9D2AA1D235B}" destId="{B02B0A7E-E156-8347-9A82-6D6B196A7734}" srcOrd="0" destOrd="0" presId="urn:microsoft.com/office/officeart/2005/8/layout/vList5"/>
    <dgm:cxn modelId="{079569C5-4DD8-DD41-9AD2-DA14EEE9F4B9}" type="presParOf" srcId="{B02B0A7E-E156-8347-9A82-6D6B196A7734}" destId="{ABAF547D-E26F-9643-B431-F5523A5782B2}" srcOrd="0" destOrd="0" presId="urn:microsoft.com/office/officeart/2005/8/layout/vList5"/>
    <dgm:cxn modelId="{09F668D3-7A26-CD40-8254-113A8B0AF322}" type="presParOf" srcId="{B02B0A7E-E156-8347-9A82-6D6B196A7734}" destId="{FBC2F304-6F98-9140-A3BA-B2B3DA8FC652}" srcOrd="1" destOrd="0" presId="urn:microsoft.com/office/officeart/2005/8/layout/vList5"/>
    <dgm:cxn modelId="{03A6B7D8-943B-E04A-95E2-BC637D90B08B}" type="presParOf" srcId="{DEF559BD-AC57-F84C-BCF8-B9D2AA1D235B}" destId="{E1476A97-EE6A-CE40-B29F-463534318A5A}" srcOrd="1" destOrd="0" presId="urn:microsoft.com/office/officeart/2005/8/layout/vList5"/>
    <dgm:cxn modelId="{7D0483CA-2391-9B46-BFC6-F77D1CFA6710}" type="presParOf" srcId="{DEF559BD-AC57-F84C-BCF8-B9D2AA1D235B}" destId="{A0BF87CB-8736-724B-BDF3-457EFFCD6589}" srcOrd="2" destOrd="0" presId="urn:microsoft.com/office/officeart/2005/8/layout/vList5"/>
    <dgm:cxn modelId="{AE9C61CF-3C8E-8844-A9E0-DE6E6D473539}" type="presParOf" srcId="{A0BF87CB-8736-724B-BDF3-457EFFCD6589}" destId="{D8F54C50-30D8-EE4B-8D8C-2E8409D2A2E0}" srcOrd="0" destOrd="0" presId="urn:microsoft.com/office/officeart/2005/8/layout/vList5"/>
    <dgm:cxn modelId="{305BCF9F-1036-AE47-98C6-9A980E019B69}" type="presParOf" srcId="{A0BF87CB-8736-724B-BDF3-457EFFCD6589}" destId="{A4C4A890-9770-0D43-9EA5-063EF0836410}" srcOrd="1" destOrd="0" presId="urn:microsoft.com/office/officeart/2005/8/layout/vList5"/>
    <dgm:cxn modelId="{A32CFAAB-AA0C-7345-B533-4158B39648FD}" type="presParOf" srcId="{DEF559BD-AC57-F84C-BCF8-B9D2AA1D235B}" destId="{08C0DDE2-BBAC-9742-A9B5-2059BDB7148E}" srcOrd="3" destOrd="0" presId="urn:microsoft.com/office/officeart/2005/8/layout/vList5"/>
    <dgm:cxn modelId="{71912E3E-BB5B-C244-91AE-EC0C5A72D985}" type="presParOf" srcId="{DEF559BD-AC57-F84C-BCF8-B9D2AA1D235B}" destId="{29489C79-5FD9-774E-93E9-D0E04D749498}" srcOrd="4" destOrd="0" presId="urn:microsoft.com/office/officeart/2005/8/layout/vList5"/>
    <dgm:cxn modelId="{9DACB4B7-439C-8A42-AF72-5DD697A63AFA}" type="presParOf" srcId="{29489C79-5FD9-774E-93E9-D0E04D749498}" destId="{72CFBB2D-6AA9-1740-B6F3-DA824289FACC}" srcOrd="0" destOrd="0" presId="urn:microsoft.com/office/officeart/2005/8/layout/vList5"/>
    <dgm:cxn modelId="{5A6A2E41-9D0A-DA4A-9FFF-6CAC940BB46B}" type="presParOf" srcId="{29489C79-5FD9-774E-93E9-D0E04D749498}" destId="{4AF95F2F-A06E-634B-BDEE-14E7DD7B26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05D095-6B35-A347-8118-70F17257A12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68FB8-C236-4F4E-A26C-7CADFE5BBE49}">
      <dgm:prSet/>
      <dgm:spPr/>
      <dgm:t>
        <a:bodyPr/>
        <a:lstStyle/>
        <a:p>
          <a:pPr rtl="0"/>
          <a:r>
            <a:rPr lang="en-US" smtClean="0"/>
            <a:t>Entry Point</a:t>
          </a:r>
          <a:endParaRPr lang="en-US"/>
        </a:p>
      </dgm:t>
    </dgm:pt>
    <dgm:pt modelId="{310F8853-AAFF-8044-A032-4031CBAAAB45}" type="parTrans" cxnId="{5A9563AB-9A02-144D-8C65-59B56613B60F}">
      <dgm:prSet/>
      <dgm:spPr/>
      <dgm:t>
        <a:bodyPr/>
        <a:lstStyle/>
        <a:p>
          <a:endParaRPr lang="en-US"/>
        </a:p>
      </dgm:t>
    </dgm:pt>
    <dgm:pt modelId="{337F0F94-B8C5-DF49-96E6-457821A3B640}" type="sibTrans" cxnId="{5A9563AB-9A02-144D-8C65-59B56613B60F}">
      <dgm:prSet/>
      <dgm:spPr/>
      <dgm:t>
        <a:bodyPr/>
        <a:lstStyle/>
        <a:p>
          <a:endParaRPr lang="en-US"/>
        </a:p>
      </dgm:t>
    </dgm:pt>
    <dgm:pt modelId="{2E801490-7F0B-5946-92C7-BA5BFC20879A}">
      <dgm:prSet/>
      <dgm:spPr/>
      <dgm:t>
        <a:bodyPr/>
        <a:lstStyle/>
        <a:p>
          <a:pPr rtl="0"/>
          <a:r>
            <a:rPr lang="en-US" smtClean="0"/>
            <a:t>API Server</a:t>
          </a:r>
          <a:endParaRPr lang="en-US"/>
        </a:p>
      </dgm:t>
    </dgm:pt>
    <dgm:pt modelId="{927F378D-3787-6D4E-9DDE-D31CF5338693}" type="parTrans" cxnId="{F038775B-026B-1046-B144-7E1FE9C5723B}">
      <dgm:prSet/>
      <dgm:spPr/>
      <dgm:t>
        <a:bodyPr/>
        <a:lstStyle/>
        <a:p>
          <a:endParaRPr lang="en-US"/>
        </a:p>
      </dgm:t>
    </dgm:pt>
    <dgm:pt modelId="{BE021BC7-1C9A-854B-8BF5-441EFDE123A3}" type="sibTrans" cxnId="{F038775B-026B-1046-B144-7E1FE9C5723B}">
      <dgm:prSet/>
      <dgm:spPr/>
      <dgm:t>
        <a:bodyPr/>
        <a:lstStyle/>
        <a:p>
          <a:endParaRPr lang="en-US"/>
        </a:p>
      </dgm:t>
    </dgm:pt>
    <dgm:pt modelId="{47D24779-F7CA-834C-8D9A-167BB58AC298}">
      <dgm:prSet/>
      <dgm:spPr/>
      <dgm:t>
        <a:bodyPr/>
        <a:lstStyle/>
        <a:p>
          <a:pPr rtl="0"/>
          <a:r>
            <a:rPr lang="en-US" smtClean="0"/>
            <a:t>High availability, load-balanced</a:t>
          </a:r>
          <a:endParaRPr lang="en-US"/>
        </a:p>
      </dgm:t>
    </dgm:pt>
    <dgm:pt modelId="{0FC60881-F3BB-8F4C-AED1-74804703984D}" type="parTrans" cxnId="{E70EFEA3-73BB-D241-8F5C-F66886B569AC}">
      <dgm:prSet/>
      <dgm:spPr/>
      <dgm:t>
        <a:bodyPr/>
        <a:lstStyle/>
        <a:p>
          <a:endParaRPr lang="en-US"/>
        </a:p>
      </dgm:t>
    </dgm:pt>
    <dgm:pt modelId="{5479575A-C2F0-6949-A941-0BE8A78BAB9A}" type="sibTrans" cxnId="{E70EFEA3-73BB-D241-8F5C-F66886B569AC}">
      <dgm:prSet/>
      <dgm:spPr/>
      <dgm:t>
        <a:bodyPr/>
        <a:lstStyle/>
        <a:p>
          <a:endParaRPr lang="en-US"/>
        </a:p>
      </dgm:t>
    </dgm:pt>
    <dgm:pt modelId="{EF4855EF-66E2-FC4D-9F54-1C401879C010}">
      <dgm:prSet/>
      <dgm:spPr/>
      <dgm:t>
        <a:bodyPr/>
        <a:lstStyle/>
        <a:p>
          <a:pPr rtl="0"/>
          <a:r>
            <a:rPr lang="en-US" smtClean="0"/>
            <a:t>Orchestrator</a:t>
          </a:r>
          <a:endParaRPr lang="en-US"/>
        </a:p>
      </dgm:t>
    </dgm:pt>
    <dgm:pt modelId="{37EB3700-2E26-DD49-878E-C7D7FB7DA728}" type="parTrans" cxnId="{A26E16DB-0C85-FD40-BE5F-17DE35C6A964}">
      <dgm:prSet/>
      <dgm:spPr/>
      <dgm:t>
        <a:bodyPr/>
        <a:lstStyle/>
        <a:p>
          <a:endParaRPr lang="en-US"/>
        </a:p>
      </dgm:t>
    </dgm:pt>
    <dgm:pt modelId="{5580A980-52FB-B544-950A-9A3B2A358C52}" type="sibTrans" cxnId="{A26E16DB-0C85-FD40-BE5F-17DE35C6A964}">
      <dgm:prSet/>
      <dgm:spPr/>
      <dgm:t>
        <a:bodyPr/>
        <a:lstStyle/>
        <a:p>
          <a:endParaRPr lang="en-US"/>
        </a:p>
      </dgm:t>
    </dgm:pt>
    <dgm:pt modelId="{FB0E0CC1-9C37-FD44-B36B-9D2A1CB095E1}">
      <dgm:prSet/>
      <dgm:spPr/>
      <dgm:t>
        <a:bodyPr/>
        <a:lstStyle/>
        <a:p>
          <a:pPr rtl="0"/>
          <a:r>
            <a:rPr lang="en-US" dirty="0" smtClean="0"/>
            <a:t>Scheduler</a:t>
          </a:r>
        </a:p>
      </dgm:t>
    </dgm:pt>
    <dgm:pt modelId="{7604B90B-A78D-B44A-855A-33F7C4B11F1E}" type="parTrans" cxnId="{36D34207-28BF-1A45-B7C4-6503B4BCF622}">
      <dgm:prSet/>
      <dgm:spPr/>
      <dgm:t>
        <a:bodyPr/>
        <a:lstStyle/>
        <a:p>
          <a:endParaRPr lang="en-US"/>
        </a:p>
      </dgm:t>
    </dgm:pt>
    <dgm:pt modelId="{D8370590-A24B-FF4D-9114-4B2A8B888694}" type="sibTrans" cxnId="{36D34207-28BF-1A45-B7C4-6503B4BCF622}">
      <dgm:prSet/>
      <dgm:spPr/>
      <dgm:t>
        <a:bodyPr/>
        <a:lstStyle/>
        <a:p>
          <a:endParaRPr lang="en-US"/>
        </a:p>
      </dgm:t>
    </dgm:pt>
    <dgm:pt modelId="{C429C48E-6799-8C4B-B768-6F6EE979F539}">
      <dgm:prSet/>
      <dgm:spPr/>
      <dgm:t>
        <a:bodyPr/>
        <a:lstStyle/>
        <a:p>
          <a:pPr rtl="0"/>
          <a:r>
            <a:rPr lang="en-US" smtClean="0"/>
            <a:t>Stateless Metadata Server</a:t>
          </a:r>
          <a:endParaRPr lang="en-US"/>
        </a:p>
      </dgm:t>
    </dgm:pt>
    <dgm:pt modelId="{AD4ED40F-B13A-9C4B-8204-EBE7364FB189}" type="parTrans" cxnId="{C3CF671B-700F-D049-968A-1F566658707D}">
      <dgm:prSet/>
      <dgm:spPr/>
      <dgm:t>
        <a:bodyPr/>
        <a:lstStyle/>
        <a:p>
          <a:endParaRPr lang="en-US"/>
        </a:p>
      </dgm:t>
    </dgm:pt>
    <dgm:pt modelId="{F248079D-862A-C749-A573-AA3DCFA7B768}" type="sibTrans" cxnId="{C3CF671B-700F-D049-968A-1F566658707D}">
      <dgm:prSet/>
      <dgm:spPr/>
      <dgm:t>
        <a:bodyPr/>
        <a:lstStyle/>
        <a:p>
          <a:endParaRPr lang="en-US"/>
        </a:p>
      </dgm:t>
    </dgm:pt>
    <dgm:pt modelId="{B03177CD-1C66-4E41-9102-EE616F8CDF1F}">
      <dgm:prSet/>
      <dgm:spPr/>
      <dgm:t>
        <a:bodyPr/>
        <a:lstStyle/>
        <a:p>
          <a:pPr rtl="0"/>
          <a:r>
            <a:rPr lang="en-US" dirty="0" smtClean="0"/>
            <a:t>Resources, Applications</a:t>
          </a:r>
          <a:endParaRPr lang="en-US" dirty="0"/>
        </a:p>
      </dgm:t>
    </dgm:pt>
    <dgm:pt modelId="{ADF98A9A-F02B-0D4D-83C2-635314413BFB}" type="parTrans" cxnId="{C9A3A416-1E0B-7E4C-87C1-B6702773CB06}">
      <dgm:prSet/>
      <dgm:spPr/>
      <dgm:t>
        <a:bodyPr/>
        <a:lstStyle/>
        <a:p>
          <a:endParaRPr lang="en-US"/>
        </a:p>
      </dgm:t>
    </dgm:pt>
    <dgm:pt modelId="{81718E8A-DE72-2D4B-A0A0-14A96842931A}" type="sibTrans" cxnId="{C9A3A416-1E0B-7E4C-87C1-B6702773CB06}">
      <dgm:prSet/>
      <dgm:spPr/>
      <dgm:t>
        <a:bodyPr/>
        <a:lstStyle/>
        <a:p>
          <a:endParaRPr lang="en-US"/>
        </a:p>
      </dgm:t>
    </dgm:pt>
    <dgm:pt modelId="{C870CDFE-B9FD-984A-A117-C1D82516D926}">
      <dgm:prSet/>
      <dgm:spPr/>
      <dgm:t>
        <a:bodyPr/>
        <a:lstStyle/>
        <a:p>
          <a:pPr rtl="0"/>
          <a:r>
            <a:rPr lang="en-US" dirty="0" smtClean="0"/>
            <a:t>Highly available leader</a:t>
          </a:r>
        </a:p>
      </dgm:t>
    </dgm:pt>
    <dgm:pt modelId="{EC9D92A3-59FA-B74B-83F9-ABBA98CF6B41}" type="parTrans" cxnId="{5EC5DBD3-9B93-B241-82D1-9018F7481146}">
      <dgm:prSet/>
      <dgm:spPr/>
    </dgm:pt>
    <dgm:pt modelId="{B426A2C3-F9F1-1146-90E0-D93A8EF297B9}" type="sibTrans" cxnId="{5EC5DBD3-9B93-B241-82D1-9018F7481146}">
      <dgm:prSet/>
      <dgm:spPr/>
    </dgm:pt>
    <dgm:pt modelId="{E74F6230-DB6D-6D43-A25A-486CBFCE45E2}">
      <dgm:prSet/>
      <dgm:spPr/>
      <dgm:t>
        <a:bodyPr/>
        <a:lstStyle/>
        <a:p>
          <a:pPr rtl="0"/>
          <a:r>
            <a:rPr lang="en-US" dirty="0" smtClean="0"/>
            <a:t>Highly available?</a:t>
          </a:r>
          <a:endParaRPr lang="en-US" dirty="0"/>
        </a:p>
      </dgm:t>
    </dgm:pt>
    <dgm:pt modelId="{B348F6A1-4FA7-0148-8429-1AADEA28EF89}" type="parTrans" cxnId="{B0804E6C-5456-7045-BE14-C4AAE8163D3E}">
      <dgm:prSet/>
      <dgm:spPr/>
    </dgm:pt>
    <dgm:pt modelId="{61754BCD-425D-4D4C-9E63-9A665416C176}" type="sibTrans" cxnId="{B0804E6C-5456-7045-BE14-C4AAE8163D3E}">
      <dgm:prSet/>
      <dgm:spPr/>
    </dgm:pt>
    <dgm:pt modelId="{10332210-33DC-4C45-8FD5-A1C973B2CF25}" type="pres">
      <dgm:prSet presAssocID="{E805D095-6B35-A347-8118-70F17257A12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8D93CD-5ED8-A341-9084-6C2F956600F8}" type="pres">
      <dgm:prSet presAssocID="{95568FB8-C236-4F4E-A26C-7CADFE5BBE49}" presName="linNode" presStyleCnt="0"/>
      <dgm:spPr/>
    </dgm:pt>
    <dgm:pt modelId="{A38D8F6C-1A27-FA44-9B01-4CF1C822D542}" type="pres">
      <dgm:prSet presAssocID="{95568FB8-C236-4F4E-A26C-7CADFE5BBE4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32C80-D954-C048-96E1-E852E8B9F408}" type="pres">
      <dgm:prSet presAssocID="{95568FB8-C236-4F4E-A26C-7CADFE5BBE49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5B553-CB24-7942-B90A-4B57A319A500}" type="pres">
      <dgm:prSet presAssocID="{337F0F94-B8C5-DF49-96E6-457821A3B640}" presName="sp" presStyleCnt="0"/>
      <dgm:spPr/>
    </dgm:pt>
    <dgm:pt modelId="{B70F65A2-9BEC-3F4F-BE50-B41F886143C5}" type="pres">
      <dgm:prSet presAssocID="{EF4855EF-66E2-FC4D-9F54-1C401879C010}" presName="linNode" presStyleCnt="0"/>
      <dgm:spPr/>
    </dgm:pt>
    <dgm:pt modelId="{18F643A2-666D-3046-8361-DFE8A04E34AB}" type="pres">
      <dgm:prSet presAssocID="{EF4855EF-66E2-FC4D-9F54-1C401879C01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2C9793-9536-1D4A-BE55-A807A523BCB1}" type="pres">
      <dgm:prSet presAssocID="{EF4855EF-66E2-FC4D-9F54-1C401879C01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6C019-40C6-924F-895C-460AEC975B6B}" type="pres">
      <dgm:prSet presAssocID="{5580A980-52FB-B544-950A-9A3B2A358C52}" presName="sp" presStyleCnt="0"/>
      <dgm:spPr/>
    </dgm:pt>
    <dgm:pt modelId="{F851BEAC-5DE6-C342-88B7-DA23DF29A888}" type="pres">
      <dgm:prSet presAssocID="{C429C48E-6799-8C4B-B768-6F6EE979F539}" presName="linNode" presStyleCnt="0"/>
      <dgm:spPr/>
    </dgm:pt>
    <dgm:pt modelId="{2484E00E-D1F5-FA4B-B15C-BC9C5386AB55}" type="pres">
      <dgm:prSet presAssocID="{C429C48E-6799-8C4B-B768-6F6EE979F53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8E314-AFD8-3144-ADD7-EDD8B60F6022}" type="pres">
      <dgm:prSet presAssocID="{C429C48E-6799-8C4B-B768-6F6EE979F53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46C395-345D-9049-8706-D27E64147329}" type="presOf" srcId="{47D24779-F7CA-834C-8D9A-167BB58AC298}" destId="{32032C80-D954-C048-96E1-E852E8B9F408}" srcOrd="0" destOrd="1" presId="urn:microsoft.com/office/officeart/2005/8/layout/vList5"/>
    <dgm:cxn modelId="{B0804E6C-5456-7045-BE14-C4AAE8163D3E}" srcId="{C429C48E-6799-8C4B-B768-6F6EE979F539}" destId="{E74F6230-DB6D-6D43-A25A-486CBFCE45E2}" srcOrd="1" destOrd="0" parTransId="{B348F6A1-4FA7-0148-8429-1AADEA28EF89}" sibTransId="{61754BCD-425D-4D4C-9E63-9A665416C176}"/>
    <dgm:cxn modelId="{F038775B-026B-1046-B144-7E1FE9C5723B}" srcId="{95568FB8-C236-4F4E-A26C-7CADFE5BBE49}" destId="{2E801490-7F0B-5946-92C7-BA5BFC20879A}" srcOrd="0" destOrd="0" parTransId="{927F378D-3787-6D4E-9DDE-D31CF5338693}" sibTransId="{BE021BC7-1C9A-854B-8BF5-441EFDE123A3}"/>
    <dgm:cxn modelId="{A26E16DB-0C85-FD40-BE5F-17DE35C6A964}" srcId="{E805D095-6B35-A347-8118-70F17257A125}" destId="{EF4855EF-66E2-FC4D-9F54-1C401879C010}" srcOrd="1" destOrd="0" parTransId="{37EB3700-2E26-DD49-878E-C7D7FB7DA728}" sibTransId="{5580A980-52FB-B544-950A-9A3B2A358C52}"/>
    <dgm:cxn modelId="{F5ECCE68-D178-C54B-A36D-519D23FCB76F}" type="presOf" srcId="{C429C48E-6799-8C4B-B768-6F6EE979F539}" destId="{2484E00E-D1F5-FA4B-B15C-BC9C5386AB55}" srcOrd="0" destOrd="0" presId="urn:microsoft.com/office/officeart/2005/8/layout/vList5"/>
    <dgm:cxn modelId="{28ECF17D-9A21-3A4B-878B-73973324C6F3}" type="presOf" srcId="{C870CDFE-B9FD-984A-A117-C1D82516D926}" destId="{A12C9793-9536-1D4A-BE55-A807A523BCB1}" srcOrd="0" destOrd="1" presId="urn:microsoft.com/office/officeart/2005/8/layout/vList5"/>
    <dgm:cxn modelId="{D0795E2F-7E23-C840-A3B6-C7E3CFFD152B}" type="presOf" srcId="{B03177CD-1C66-4E41-9102-EE616F8CDF1F}" destId="{E228E314-AFD8-3144-ADD7-EDD8B60F6022}" srcOrd="0" destOrd="0" presId="urn:microsoft.com/office/officeart/2005/8/layout/vList5"/>
    <dgm:cxn modelId="{E70EFEA3-73BB-D241-8F5C-F66886B569AC}" srcId="{95568FB8-C236-4F4E-A26C-7CADFE5BBE49}" destId="{47D24779-F7CA-834C-8D9A-167BB58AC298}" srcOrd="1" destOrd="0" parTransId="{0FC60881-F3BB-8F4C-AED1-74804703984D}" sibTransId="{5479575A-C2F0-6949-A941-0BE8A78BAB9A}"/>
    <dgm:cxn modelId="{32724E74-2666-4B46-AD50-880D643CED3F}" type="presOf" srcId="{EF4855EF-66E2-FC4D-9F54-1C401879C010}" destId="{18F643A2-666D-3046-8361-DFE8A04E34AB}" srcOrd="0" destOrd="0" presId="urn:microsoft.com/office/officeart/2005/8/layout/vList5"/>
    <dgm:cxn modelId="{5A9563AB-9A02-144D-8C65-59B56613B60F}" srcId="{E805D095-6B35-A347-8118-70F17257A125}" destId="{95568FB8-C236-4F4E-A26C-7CADFE5BBE49}" srcOrd="0" destOrd="0" parTransId="{310F8853-AAFF-8044-A032-4031CBAAAB45}" sibTransId="{337F0F94-B8C5-DF49-96E6-457821A3B640}"/>
    <dgm:cxn modelId="{BCB6A536-C2AB-0F43-8594-99F339E3ABEB}" type="presOf" srcId="{2E801490-7F0B-5946-92C7-BA5BFC20879A}" destId="{32032C80-D954-C048-96E1-E852E8B9F408}" srcOrd="0" destOrd="0" presId="urn:microsoft.com/office/officeart/2005/8/layout/vList5"/>
    <dgm:cxn modelId="{5EC5DBD3-9B93-B241-82D1-9018F7481146}" srcId="{EF4855EF-66E2-FC4D-9F54-1C401879C010}" destId="{C870CDFE-B9FD-984A-A117-C1D82516D926}" srcOrd="1" destOrd="0" parTransId="{EC9D92A3-59FA-B74B-83F9-ABBA98CF6B41}" sibTransId="{B426A2C3-F9F1-1146-90E0-D93A8EF297B9}"/>
    <dgm:cxn modelId="{C9A3A416-1E0B-7E4C-87C1-B6702773CB06}" srcId="{C429C48E-6799-8C4B-B768-6F6EE979F539}" destId="{B03177CD-1C66-4E41-9102-EE616F8CDF1F}" srcOrd="0" destOrd="0" parTransId="{ADF98A9A-F02B-0D4D-83C2-635314413BFB}" sibTransId="{81718E8A-DE72-2D4B-A0A0-14A96842931A}"/>
    <dgm:cxn modelId="{36D34207-28BF-1A45-B7C4-6503B4BCF622}" srcId="{EF4855EF-66E2-FC4D-9F54-1C401879C010}" destId="{FB0E0CC1-9C37-FD44-B36B-9D2A1CB095E1}" srcOrd="0" destOrd="0" parTransId="{7604B90B-A78D-B44A-855A-33F7C4B11F1E}" sibTransId="{D8370590-A24B-FF4D-9114-4B2A8B888694}"/>
    <dgm:cxn modelId="{0B82D7F7-8339-6E44-9E62-FCC138584D94}" type="presOf" srcId="{E805D095-6B35-A347-8118-70F17257A125}" destId="{10332210-33DC-4C45-8FD5-A1C973B2CF25}" srcOrd="0" destOrd="0" presId="urn:microsoft.com/office/officeart/2005/8/layout/vList5"/>
    <dgm:cxn modelId="{9BCE5BF5-4C8A-A545-87DA-03EED03A825A}" type="presOf" srcId="{95568FB8-C236-4F4E-A26C-7CADFE5BBE49}" destId="{A38D8F6C-1A27-FA44-9B01-4CF1C822D542}" srcOrd="0" destOrd="0" presId="urn:microsoft.com/office/officeart/2005/8/layout/vList5"/>
    <dgm:cxn modelId="{C3CF671B-700F-D049-968A-1F566658707D}" srcId="{E805D095-6B35-A347-8118-70F17257A125}" destId="{C429C48E-6799-8C4B-B768-6F6EE979F539}" srcOrd="2" destOrd="0" parTransId="{AD4ED40F-B13A-9C4B-8204-EBE7364FB189}" sibTransId="{F248079D-862A-C749-A573-AA3DCFA7B768}"/>
    <dgm:cxn modelId="{94BC00AC-516B-B445-B889-FA9390505D7E}" type="presOf" srcId="{E74F6230-DB6D-6D43-A25A-486CBFCE45E2}" destId="{E228E314-AFD8-3144-ADD7-EDD8B60F6022}" srcOrd="0" destOrd="1" presId="urn:microsoft.com/office/officeart/2005/8/layout/vList5"/>
    <dgm:cxn modelId="{C78256A8-3590-DA4C-8A9D-383A8E1BBA7D}" type="presOf" srcId="{FB0E0CC1-9C37-FD44-B36B-9D2A1CB095E1}" destId="{A12C9793-9536-1D4A-BE55-A807A523BCB1}" srcOrd="0" destOrd="0" presId="urn:microsoft.com/office/officeart/2005/8/layout/vList5"/>
    <dgm:cxn modelId="{5C3DBC87-D6C4-5044-B43D-9E0D61B8B179}" type="presParOf" srcId="{10332210-33DC-4C45-8FD5-A1C973B2CF25}" destId="{638D93CD-5ED8-A341-9084-6C2F956600F8}" srcOrd="0" destOrd="0" presId="urn:microsoft.com/office/officeart/2005/8/layout/vList5"/>
    <dgm:cxn modelId="{7DB0456D-B4B2-5E4C-B83D-15B6914AC602}" type="presParOf" srcId="{638D93CD-5ED8-A341-9084-6C2F956600F8}" destId="{A38D8F6C-1A27-FA44-9B01-4CF1C822D542}" srcOrd="0" destOrd="0" presId="urn:microsoft.com/office/officeart/2005/8/layout/vList5"/>
    <dgm:cxn modelId="{7200E641-1909-3146-81C8-E4615CACA06F}" type="presParOf" srcId="{638D93CD-5ED8-A341-9084-6C2F956600F8}" destId="{32032C80-D954-C048-96E1-E852E8B9F408}" srcOrd="1" destOrd="0" presId="urn:microsoft.com/office/officeart/2005/8/layout/vList5"/>
    <dgm:cxn modelId="{B45FD806-5703-3E4D-B6A3-00FC69F401B4}" type="presParOf" srcId="{10332210-33DC-4C45-8FD5-A1C973B2CF25}" destId="{FC85B553-CB24-7942-B90A-4B57A319A500}" srcOrd="1" destOrd="0" presId="urn:microsoft.com/office/officeart/2005/8/layout/vList5"/>
    <dgm:cxn modelId="{27FF0CFD-F240-8944-ADF9-3632430BE982}" type="presParOf" srcId="{10332210-33DC-4C45-8FD5-A1C973B2CF25}" destId="{B70F65A2-9BEC-3F4F-BE50-B41F886143C5}" srcOrd="2" destOrd="0" presId="urn:microsoft.com/office/officeart/2005/8/layout/vList5"/>
    <dgm:cxn modelId="{F13B8E37-E99B-AB44-ABEC-4116481B776F}" type="presParOf" srcId="{B70F65A2-9BEC-3F4F-BE50-B41F886143C5}" destId="{18F643A2-666D-3046-8361-DFE8A04E34AB}" srcOrd="0" destOrd="0" presId="urn:microsoft.com/office/officeart/2005/8/layout/vList5"/>
    <dgm:cxn modelId="{2D303162-D347-3341-960D-82894E9D0DC8}" type="presParOf" srcId="{B70F65A2-9BEC-3F4F-BE50-B41F886143C5}" destId="{A12C9793-9536-1D4A-BE55-A807A523BCB1}" srcOrd="1" destOrd="0" presId="urn:microsoft.com/office/officeart/2005/8/layout/vList5"/>
    <dgm:cxn modelId="{F39657C2-36F8-4744-B259-C660D59342AF}" type="presParOf" srcId="{10332210-33DC-4C45-8FD5-A1C973B2CF25}" destId="{E666C019-40C6-924F-895C-460AEC975B6B}" srcOrd="3" destOrd="0" presId="urn:microsoft.com/office/officeart/2005/8/layout/vList5"/>
    <dgm:cxn modelId="{B9EAC833-422F-E349-A0AD-A915788B4626}" type="presParOf" srcId="{10332210-33DC-4C45-8FD5-A1C973B2CF25}" destId="{F851BEAC-5DE6-C342-88B7-DA23DF29A888}" srcOrd="4" destOrd="0" presId="urn:microsoft.com/office/officeart/2005/8/layout/vList5"/>
    <dgm:cxn modelId="{81EDADD5-9B01-0F4D-9023-713E508ADC73}" type="presParOf" srcId="{F851BEAC-5DE6-C342-88B7-DA23DF29A888}" destId="{2484E00E-D1F5-FA4B-B15C-BC9C5386AB55}" srcOrd="0" destOrd="0" presId="urn:microsoft.com/office/officeart/2005/8/layout/vList5"/>
    <dgm:cxn modelId="{6C739C48-C7AD-8A40-B84F-BA1165B497F3}" type="presParOf" srcId="{F851BEAC-5DE6-C342-88B7-DA23DF29A888}" destId="{E228E314-AFD8-3144-ADD7-EDD8B60F602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F9F71B-9196-DE40-B0CF-DA286EED817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787E01A-3C2E-A148-89E2-488C3091947E}">
      <dgm:prSet/>
      <dgm:spPr/>
      <dgm:t>
        <a:bodyPr/>
        <a:lstStyle/>
        <a:p>
          <a:pPr rtl="0"/>
          <a:r>
            <a:rPr lang="en-US" smtClean="0"/>
            <a:t>Stateful Metadata Server</a:t>
          </a:r>
          <a:endParaRPr lang="en-US"/>
        </a:p>
      </dgm:t>
    </dgm:pt>
    <dgm:pt modelId="{9BF8004C-FC9A-E649-88FA-EEA948C4C6C4}" type="parTrans" cxnId="{0CE51F86-08F7-8840-9618-9BD60D99325B}">
      <dgm:prSet/>
      <dgm:spPr/>
      <dgm:t>
        <a:bodyPr/>
        <a:lstStyle/>
        <a:p>
          <a:endParaRPr lang="en-US"/>
        </a:p>
      </dgm:t>
    </dgm:pt>
    <dgm:pt modelId="{D1E8E018-2653-2D4A-9CA6-90856F5A655E}" type="sibTrans" cxnId="{0CE51F86-08F7-8840-9618-9BD60D99325B}">
      <dgm:prSet/>
      <dgm:spPr/>
      <dgm:t>
        <a:bodyPr/>
        <a:lstStyle/>
        <a:p>
          <a:endParaRPr lang="en-US"/>
        </a:p>
      </dgm:t>
    </dgm:pt>
    <dgm:pt modelId="{F7320BF4-C195-2C45-8083-2662A56D51B3}">
      <dgm:prSet custT="1"/>
      <dgm:spPr/>
      <dgm:t>
        <a:bodyPr/>
        <a:lstStyle/>
        <a:p>
          <a:pPr rtl="0"/>
          <a:r>
            <a:rPr lang="en-US" sz="2400" dirty="0" smtClean="0"/>
            <a:t>Experiment state</a:t>
          </a:r>
          <a:endParaRPr lang="en-US" sz="2400" dirty="0"/>
        </a:p>
      </dgm:t>
    </dgm:pt>
    <dgm:pt modelId="{66614274-0E53-D04F-AB86-8CFFD582BF70}" type="parTrans" cxnId="{7C33DDAB-28EC-1C44-86E7-C242DB741601}">
      <dgm:prSet/>
      <dgm:spPr/>
      <dgm:t>
        <a:bodyPr/>
        <a:lstStyle/>
        <a:p>
          <a:endParaRPr lang="en-US"/>
        </a:p>
      </dgm:t>
    </dgm:pt>
    <dgm:pt modelId="{62D2C000-FF39-C642-B872-1A56E23698CB}" type="sibTrans" cxnId="{7C33DDAB-28EC-1C44-86E7-C242DB741601}">
      <dgm:prSet/>
      <dgm:spPr/>
      <dgm:t>
        <a:bodyPr/>
        <a:lstStyle/>
        <a:p>
          <a:endParaRPr lang="en-US"/>
        </a:p>
      </dgm:t>
    </dgm:pt>
    <dgm:pt modelId="{6F346F2D-C5BC-AF45-BB40-A7341F6EAB37}">
      <dgm:prSet/>
      <dgm:spPr/>
      <dgm:t>
        <a:bodyPr/>
        <a:lstStyle/>
        <a:p>
          <a:pPr rtl="0"/>
          <a:r>
            <a:rPr lang="en-US" smtClean="0"/>
            <a:t>Application Manager</a:t>
          </a:r>
          <a:endParaRPr lang="en-US"/>
        </a:p>
      </dgm:t>
    </dgm:pt>
    <dgm:pt modelId="{A962D51F-1896-4948-B7FE-6548AAFDFB7E}" type="parTrans" cxnId="{CA08529B-F8C4-F34C-80E7-E9F367C49B25}">
      <dgm:prSet/>
      <dgm:spPr/>
      <dgm:t>
        <a:bodyPr/>
        <a:lstStyle/>
        <a:p>
          <a:endParaRPr lang="en-US"/>
        </a:p>
      </dgm:t>
    </dgm:pt>
    <dgm:pt modelId="{77A54A3A-BF8F-8147-BFEF-82ECD839B4AF}" type="sibTrans" cxnId="{CA08529B-F8C4-F34C-80E7-E9F367C49B25}">
      <dgm:prSet/>
      <dgm:spPr/>
      <dgm:t>
        <a:bodyPr/>
        <a:lstStyle/>
        <a:p>
          <a:endParaRPr lang="en-US"/>
        </a:p>
      </dgm:t>
    </dgm:pt>
    <dgm:pt modelId="{C3E48C20-8F3C-4E42-8B34-5D2906F6D9F8}">
      <dgm:prSet custT="1"/>
      <dgm:spPr/>
      <dgm:t>
        <a:bodyPr/>
        <a:lstStyle/>
        <a:p>
          <a:pPr rtl="0"/>
          <a:r>
            <a:rPr lang="en-US" sz="2400" dirty="0" smtClean="0"/>
            <a:t>Submits jobs</a:t>
          </a:r>
          <a:endParaRPr lang="en-US" sz="2400" dirty="0"/>
        </a:p>
      </dgm:t>
    </dgm:pt>
    <dgm:pt modelId="{44FC586F-2704-B244-91E7-411CB3F25261}" type="parTrans" cxnId="{D2013AC4-96B5-C043-B96B-70D73B399BBC}">
      <dgm:prSet/>
      <dgm:spPr/>
      <dgm:t>
        <a:bodyPr/>
        <a:lstStyle/>
        <a:p>
          <a:endParaRPr lang="en-US"/>
        </a:p>
      </dgm:t>
    </dgm:pt>
    <dgm:pt modelId="{D8458CCA-4741-DC4A-8B86-FAB581457178}" type="sibTrans" cxnId="{D2013AC4-96B5-C043-B96B-70D73B399BBC}">
      <dgm:prSet/>
      <dgm:spPr/>
      <dgm:t>
        <a:bodyPr/>
        <a:lstStyle/>
        <a:p>
          <a:endParaRPr lang="en-US"/>
        </a:p>
      </dgm:t>
    </dgm:pt>
    <dgm:pt modelId="{B421552A-12FF-2D40-B999-3A702A7238FD}">
      <dgm:prSet custT="1"/>
      <dgm:spPr/>
      <dgm:t>
        <a:bodyPr/>
        <a:lstStyle/>
        <a:p>
          <a:pPr rtl="0"/>
          <a:r>
            <a:rPr lang="en-US" sz="2400" dirty="0" smtClean="0"/>
            <a:t>Fire and forget</a:t>
          </a:r>
          <a:endParaRPr lang="en-US" sz="2400" dirty="0"/>
        </a:p>
      </dgm:t>
    </dgm:pt>
    <dgm:pt modelId="{B5F709A5-47F8-E84C-B124-08FABF5A6F39}" type="parTrans" cxnId="{89194D74-C50D-EC4F-BF80-AF55B4609D81}">
      <dgm:prSet/>
      <dgm:spPr/>
      <dgm:t>
        <a:bodyPr/>
        <a:lstStyle/>
        <a:p>
          <a:endParaRPr lang="en-US"/>
        </a:p>
      </dgm:t>
    </dgm:pt>
    <dgm:pt modelId="{CCFC2B21-6393-0B44-AE66-DB5A6F9E9A65}" type="sibTrans" cxnId="{89194D74-C50D-EC4F-BF80-AF55B4609D81}">
      <dgm:prSet/>
      <dgm:spPr/>
      <dgm:t>
        <a:bodyPr/>
        <a:lstStyle/>
        <a:p>
          <a:endParaRPr lang="en-US"/>
        </a:p>
      </dgm:t>
    </dgm:pt>
    <dgm:pt modelId="{19BC09E2-103F-6147-8D89-38E3023CED2F}">
      <dgm:prSet/>
      <dgm:spPr/>
      <dgm:t>
        <a:bodyPr/>
        <a:lstStyle/>
        <a:p>
          <a:pPr rtl="0"/>
          <a:r>
            <a:rPr lang="en-US" smtClean="0"/>
            <a:t>Monitor Service</a:t>
          </a:r>
          <a:endParaRPr lang="en-US"/>
        </a:p>
      </dgm:t>
    </dgm:pt>
    <dgm:pt modelId="{43C39BE5-11EA-CC43-95E1-1B8C67F62D0C}" type="parTrans" cxnId="{4676CA52-ADF6-F147-8D21-2FA0BCD5407E}">
      <dgm:prSet/>
      <dgm:spPr/>
      <dgm:t>
        <a:bodyPr/>
        <a:lstStyle/>
        <a:p>
          <a:endParaRPr lang="en-US"/>
        </a:p>
      </dgm:t>
    </dgm:pt>
    <dgm:pt modelId="{75657085-D7D9-3348-A5F7-4B1C9A79DD4F}" type="sibTrans" cxnId="{4676CA52-ADF6-F147-8D21-2FA0BCD5407E}">
      <dgm:prSet/>
      <dgm:spPr/>
      <dgm:t>
        <a:bodyPr/>
        <a:lstStyle/>
        <a:p>
          <a:endParaRPr lang="en-US"/>
        </a:p>
      </dgm:t>
    </dgm:pt>
    <dgm:pt modelId="{A9D6B8F8-E4C5-E447-8A09-69F0F2F63284}">
      <dgm:prSet custT="1"/>
      <dgm:spPr/>
      <dgm:t>
        <a:bodyPr/>
        <a:lstStyle/>
        <a:p>
          <a:pPr rtl="0"/>
          <a:r>
            <a:rPr lang="en-US" sz="2400" dirty="0" smtClean="0"/>
            <a:t>Monitors jobs on remote resources</a:t>
          </a:r>
          <a:endParaRPr lang="en-US" sz="2400" dirty="0"/>
        </a:p>
      </dgm:t>
    </dgm:pt>
    <dgm:pt modelId="{F04970EC-2A0F-6A48-99FC-7F235CA3DA87}" type="parTrans" cxnId="{5ADB0831-4506-7F47-98FE-31953C333F02}">
      <dgm:prSet/>
      <dgm:spPr/>
      <dgm:t>
        <a:bodyPr/>
        <a:lstStyle/>
        <a:p>
          <a:endParaRPr lang="en-US"/>
        </a:p>
      </dgm:t>
    </dgm:pt>
    <dgm:pt modelId="{B4CC9374-9034-DF46-9324-CCF6E7A285FF}" type="sibTrans" cxnId="{5ADB0831-4506-7F47-98FE-31953C333F02}">
      <dgm:prSet/>
      <dgm:spPr/>
      <dgm:t>
        <a:bodyPr/>
        <a:lstStyle/>
        <a:p>
          <a:endParaRPr lang="en-US"/>
        </a:p>
      </dgm:t>
    </dgm:pt>
    <dgm:pt modelId="{652F99C5-F9D2-8F40-8B4E-29985901759A}">
      <dgm:prSet/>
      <dgm:spPr/>
      <dgm:t>
        <a:bodyPr/>
        <a:lstStyle/>
        <a:p>
          <a:pPr rtl="0"/>
          <a:r>
            <a:rPr lang="en-US" smtClean="0"/>
            <a:t>Logging</a:t>
          </a:r>
          <a:endParaRPr lang="en-US"/>
        </a:p>
      </dgm:t>
    </dgm:pt>
    <dgm:pt modelId="{EF0D3780-F59B-9A42-991F-AA7EE3346022}" type="parTrans" cxnId="{9E6B3014-2A82-CF4C-8B8C-3C10C856ED2B}">
      <dgm:prSet/>
      <dgm:spPr/>
      <dgm:t>
        <a:bodyPr/>
        <a:lstStyle/>
        <a:p>
          <a:endParaRPr lang="en-US"/>
        </a:p>
      </dgm:t>
    </dgm:pt>
    <dgm:pt modelId="{A6292BDD-8757-ED4E-976B-BB2A17D4ED1B}" type="sibTrans" cxnId="{9E6B3014-2A82-CF4C-8B8C-3C10C856ED2B}">
      <dgm:prSet/>
      <dgm:spPr/>
      <dgm:t>
        <a:bodyPr/>
        <a:lstStyle/>
        <a:p>
          <a:endParaRPr lang="en-US"/>
        </a:p>
      </dgm:t>
    </dgm:pt>
    <dgm:pt modelId="{0CA0C63A-BFEF-3846-B9E7-D43F89525243}">
      <dgm:prSet custT="1"/>
      <dgm:spPr/>
      <dgm:t>
        <a:bodyPr/>
        <a:lstStyle/>
        <a:p>
          <a:pPr rtl="0"/>
          <a:r>
            <a:rPr lang="en-US" sz="2400" dirty="0" smtClean="0"/>
            <a:t>Centralize your service logs</a:t>
          </a:r>
          <a:endParaRPr lang="en-US" sz="2400" dirty="0"/>
        </a:p>
      </dgm:t>
    </dgm:pt>
    <dgm:pt modelId="{4C29A92C-F1C7-C046-8B0C-655C038344FA}" type="parTrans" cxnId="{0F907276-121B-8345-BB79-0E90ED5A485B}">
      <dgm:prSet/>
      <dgm:spPr/>
      <dgm:t>
        <a:bodyPr/>
        <a:lstStyle/>
        <a:p>
          <a:endParaRPr lang="en-US"/>
        </a:p>
      </dgm:t>
    </dgm:pt>
    <dgm:pt modelId="{62EF2AAB-71BC-7841-ABE9-5CF4165BBC2C}" type="sibTrans" cxnId="{0F907276-121B-8345-BB79-0E90ED5A485B}">
      <dgm:prSet/>
      <dgm:spPr/>
      <dgm:t>
        <a:bodyPr/>
        <a:lstStyle/>
        <a:p>
          <a:endParaRPr lang="en-US"/>
        </a:p>
      </dgm:t>
    </dgm:pt>
    <dgm:pt modelId="{EEC2C3F5-8B74-6445-830F-C3C570ACD8E1}" type="pres">
      <dgm:prSet presAssocID="{62F9F71B-9196-DE40-B0CF-DA286EED81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638C04-0A47-0B4E-93FE-A94FA0C52612}" type="pres">
      <dgm:prSet presAssocID="{3787E01A-3C2E-A148-89E2-488C3091947E}" presName="linNode" presStyleCnt="0"/>
      <dgm:spPr/>
    </dgm:pt>
    <dgm:pt modelId="{1AB13B31-F5AB-3845-A60E-BDE38FCDE8CB}" type="pres">
      <dgm:prSet presAssocID="{3787E01A-3C2E-A148-89E2-488C3091947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1505E-BFE2-E44C-960A-8D1E5E603E59}" type="pres">
      <dgm:prSet presAssocID="{3787E01A-3C2E-A148-89E2-488C3091947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FD0F5-8B62-8046-AFD5-D634B302C058}" type="pres">
      <dgm:prSet presAssocID="{D1E8E018-2653-2D4A-9CA6-90856F5A655E}" presName="sp" presStyleCnt="0"/>
      <dgm:spPr/>
    </dgm:pt>
    <dgm:pt modelId="{74627CFF-01B2-F84B-B567-CFC7E6BD0EFE}" type="pres">
      <dgm:prSet presAssocID="{6F346F2D-C5BC-AF45-BB40-A7341F6EAB37}" presName="linNode" presStyleCnt="0"/>
      <dgm:spPr/>
    </dgm:pt>
    <dgm:pt modelId="{BE11DF15-74CE-D441-A755-F6BE83E04BB4}" type="pres">
      <dgm:prSet presAssocID="{6F346F2D-C5BC-AF45-BB40-A7341F6EAB37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BB6019-E0C8-F143-A347-0517B10A6C9E}" type="pres">
      <dgm:prSet presAssocID="{6F346F2D-C5BC-AF45-BB40-A7341F6EAB37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5FCE7-6939-684B-A767-FA107166D524}" type="pres">
      <dgm:prSet presAssocID="{77A54A3A-BF8F-8147-BFEF-82ECD839B4AF}" presName="sp" presStyleCnt="0"/>
      <dgm:spPr/>
    </dgm:pt>
    <dgm:pt modelId="{4A630CB0-1A41-5045-B8B1-311B426084E9}" type="pres">
      <dgm:prSet presAssocID="{19BC09E2-103F-6147-8D89-38E3023CED2F}" presName="linNode" presStyleCnt="0"/>
      <dgm:spPr/>
    </dgm:pt>
    <dgm:pt modelId="{4662D3E5-2366-FE47-8B0C-90B11A387C4F}" type="pres">
      <dgm:prSet presAssocID="{19BC09E2-103F-6147-8D89-38E3023CED2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AB9AD-E8B2-8044-894D-122D9C90EB83}" type="pres">
      <dgm:prSet presAssocID="{19BC09E2-103F-6147-8D89-38E3023CED2F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70809F-C251-3543-BF6D-F576F4889F66}" type="pres">
      <dgm:prSet presAssocID="{75657085-D7D9-3348-A5F7-4B1C9A79DD4F}" presName="sp" presStyleCnt="0"/>
      <dgm:spPr/>
    </dgm:pt>
    <dgm:pt modelId="{2C78205C-EBFD-C840-A653-FE5539845ECC}" type="pres">
      <dgm:prSet presAssocID="{652F99C5-F9D2-8F40-8B4E-29985901759A}" presName="linNode" presStyleCnt="0"/>
      <dgm:spPr/>
    </dgm:pt>
    <dgm:pt modelId="{62C469DB-323F-0642-B0ED-8AF6B3417EBF}" type="pres">
      <dgm:prSet presAssocID="{652F99C5-F9D2-8F40-8B4E-29985901759A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E12D2-B30F-8048-B305-3CCD8DFE12FA}" type="pres">
      <dgm:prSet presAssocID="{652F99C5-F9D2-8F40-8B4E-29985901759A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907276-121B-8345-BB79-0E90ED5A485B}" srcId="{652F99C5-F9D2-8F40-8B4E-29985901759A}" destId="{0CA0C63A-BFEF-3846-B9E7-D43F89525243}" srcOrd="0" destOrd="0" parTransId="{4C29A92C-F1C7-C046-8B0C-655C038344FA}" sibTransId="{62EF2AAB-71BC-7841-ABE9-5CF4165BBC2C}"/>
    <dgm:cxn modelId="{F78629C1-8585-9945-AA5F-8967D25FB58A}" type="presOf" srcId="{6F346F2D-C5BC-AF45-BB40-A7341F6EAB37}" destId="{BE11DF15-74CE-D441-A755-F6BE83E04BB4}" srcOrd="0" destOrd="0" presId="urn:microsoft.com/office/officeart/2005/8/layout/vList5"/>
    <dgm:cxn modelId="{5D347BE7-F2C2-F74B-94B4-A724F5296C9A}" type="presOf" srcId="{C3E48C20-8F3C-4E42-8B34-5D2906F6D9F8}" destId="{F8BB6019-E0C8-F143-A347-0517B10A6C9E}" srcOrd="0" destOrd="0" presId="urn:microsoft.com/office/officeart/2005/8/layout/vList5"/>
    <dgm:cxn modelId="{29D48AC6-9AC0-1B46-BFCE-DC1E857D83D2}" type="presOf" srcId="{652F99C5-F9D2-8F40-8B4E-29985901759A}" destId="{62C469DB-323F-0642-B0ED-8AF6B3417EBF}" srcOrd="0" destOrd="0" presId="urn:microsoft.com/office/officeart/2005/8/layout/vList5"/>
    <dgm:cxn modelId="{7C33DDAB-28EC-1C44-86E7-C242DB741601}" srcId="{3787E01A-3C2E-A148-89E2-488C3091947E}" destId="{F7320BF4-C195-2C45-8083-2662A56D51B3}" srcOrd="0" destOrd="0" parTransId="{66614274-0E53-D04F-AB86-8CFFD582BF70}" sibTransId="{62D2C000-FF39-C642-B872-1A56E23698CB}"/>
    <dgm:cxn modelId="{5ADB0831-4506-7F47-98FE-31953C333F02}" srcId="{19BC09E2-103F-6147-8D89-38E3023CED2F}" destId="{A9D6B8F8-E4C5-E447-8A09-69F0F2F63284}" srcOrd="0" destOrd="0" parTransId="{F04970EC-2A0F-6A48-99FC-7F235CA3DA87}" sibTransId="{B4CC9374-9034-DF46-9324-CCF6E7A285FF}"/>
    <dgm:cxn modelId="{4676CA52-ADF6-F147-8D21-2FA0BCD5407E}" srcId="{62F9F71B-9196-DE40-B0CF-DA286EED8179}" destId="{19BC09E2-103F-6147-8D89-38E3023CED2F}" srcOrd="2" destOrd="0" parTransId="{43C39BE5-11EA-CC43-95E1-1B8C67F62D0C}" sibTransId="{75657085-D7D9-3348-A5F7-4B1C9A79DD4F}"/>
    <dgm:cxn modelId="{BDFC0593-FA58-0146-BE6E-5AEB8561B345}" type="presOf" srcId="{A9D6B8F8-E4C5-E447-8A09-69F0F2F63284}" destId="{A04AB9AD-E8B2-8044-894D-122D9C90EB83}" srcOrd="0" destOrd="0" presId="urn:microsoft.com/office/officeart/2005/8/layout/vList5"/>
    <dgm:cxn modelId="{1F3FD3E0-718B-FE4E-8154-560AEEFCC10A}" type="presOf" srcId="{B421552A-12FF-2D40-B999-3A702A7238FD}" destId="{F8BB6019-E0C8-F143-A347-0517B10A6C9E}" srcOrd="0" destOrd="1" presId="urn:microsoft.com/office/officeart/2005/8/layout/vList5"/>
    <dgm:cxn modelId="{23EF9801-BF3C-5F4E-A2DF-4979A73AC0AF}" type="presOf" srcId="{0CA0C63A-BFEF-3846-B9E7-D43F89525243}" destId="{618E12D2-B30F-8048-B305-3CCD8DFE12FA}" srcOrd="0" destOrd="0" presId="urn:microsoft.com/office/officeart/2005/8/layout/vList5"/>
    <dgm:cxn modelId="{672CA0B7-7A6F-9748-8A4F-E7D19F023D58}" type="presOf" srcId="{F7320BF4-C195-2C45-8083-2662A56D51B3}" destId="{A511505E-BFE2-E44C-960A-8D1E5E603E59}" srcOrd="0" destOrd="0" presId="urn:microsoft.com/office/officeart/2005/8/layout/vList5"/>
    <dgm:cxn modelId="{0CE51F86-08F7-8840-9618-9BD60D99325B}" srcId="{62F9F71B-9196-DE40-B0CF-DA286EED8179}" destId="{3787E01A-3C2E-A148-89E2-488C3091947E}" srcOrd="0" destOrd="0" parTransId="{9BF8004C-FC9A-E649-88FA-EEA948C4C6C4}" sibTransId="{D1E8E018-2653-2D4A-9CA6-90856F5A655E}"/>
    <dgm:cxn modelId="{9E6B3014-2A82-CF4C-8B8C-3C10C856ED2B}" srcId="{62F9F71B-9196-DE40-B0CF-DA286EED8179}" destId="{652F99C5-F9D2-8F40-8B4E-29985901759A}" srcOrd="3" destOrd="0" parTransId="{EF0D3780-F59B-9A42-991F-AA7EE3346022}" sibTransId="{A6292BDD-8757-ED4E-976B-BB2A17D4ED1B}"/>
    <dgm:cxn modelId="{D2013AC4-96B5-C043-B96B-70D73B399BBC}" srcId="{6F346F2D-C5BC-AF45-BB40-A7341F6EAB37}" destId="{C3E48C20-8F3C-4E42-8B34-5D2906F6D9F8}" srcOrd="0" destOrd="0" parTransId="{44FC586F-2704-B244-91E7-411CB3F25261}" sibTransId="{D8458CCA-4741-DC4A-8B86-FAB581457178}"/>
    <dgm:cxn modelId="{ADF99220-2E34-2949-BCA5-223BA8DD9718}" type="presOf" srcId="{62F9F71B-9196-DE40-B0CF-DA286EED8179}" destId="{EEC2C3F5-8B74-6445-830F-C3C570ACD8E1}" srcOrd="0" destOrd="0" presId="urn:microsoft.com/office/officeart/2005/8/layout/vList5"/>
    <dgm:cxn modelId="{CA08529B-F8C4-F34C-80E7-E9F367C49B25}" srcId="{62F9F71B-9196-DE40-B0CF-DA286EED8179}" destId="{6F346F2D-C5BC-AF45-BB40-A7341F6EAB37}" srcOrd="1" destOrd="0" parTransId="{A962D51F-1896-4948-B7FE-6548AAFDFB7E}" sibTransId="{77A54A3A-BF8F-8147-BFEF-82ECD839B4AF}"/>
    <dgm:cxn modelId="{89194D74-C50D-EC4F-BF80-AF55B4609D81}" srcId="{6F346F2D-C5BC-AF45-BB40-A7341F6EAB37}" destId="{B421552A-12FF-2D40-B999-3A702A7238FD}" srcOrd="1" destOrd="0" parTransId="{B5F709A5-47F8-E84C-B124-08FABF5A6F39}" sibTransId="{CCFC2B21-6393-0B44-AE66-DB5A6F9E9A65}"/>
    <dgm:cxn modelId="{6C13A428-4815-BC49-8334-E640479016B8}" type="presOf" srcId="{3787E01A-3C2E-A148-89E2-488C3091947E}" destId="{1AB13B31-F5AB-3845-A60E-BDE38FCDE8CB}" srcOrd="0" destOrd="0" presId="urn:microsoft.com/office/officeart/2005/8/layout/vList5"/>
    <dgm:cxn modelId="{6100025B-A6F9-2741-9F5D-A93C35C4D2DC}" type="presOf" srcId="{19BC09E2-103F-6147-8D89-38E3023CED2F}" destId="{4662D3E5-2366-FE47-8B0C-90B11A387C4F}" srcOrd="0" destOrd="0" presId="urn:microsoft.com/office/officeart/2005/8/layout/vList5"/>
    <dgm:cxn modelId="{5988E333-4AAF-E449-905D-0D674CDE43C0}" type="presParOf" srcId="{EEC2C3F5-8B74-6445-830F-C3C570ACD8E1}" destId="{DF638C04-0A47-0B4E-93FE-A94FA0C52612}" srcOrd="0" destOrd="0" presId="urn:microsoft.com/office/officeart/2005/8/layout/vList5"/>
    <dgm:cxn modelId="{C3FDA07F-F92B-BD42-AAEC-C75C345AABDD}" type="presParOf" srcId="{DF638C04-0A47-0B4E-93FE-A94FA0C52612}" destId="{1AB13B31-F5AB-3845-A60E-BDE38FCDE8CB}" srcOrd="0" destOrd="0" presId="urn:microsoft.com/office/officeart/2005/8/layout/vList5"/>
    <dgm:cxn modelId="{A5A15502-85E8-5B40-8678-21FBFE29339A}" type="presParOf" srcId="{DF638C04-0A47-0B4E-93FE-A94FA0C52612}" destId="{A511505E-BFE2-E44C-960A-8D1E5E603E59}" srcOrd="1" destOrd="0" presId="urn:microsoft.com/office/officeart/2005/8/layout/vList5"/>
    <dgm:cxn modelId="{69AFE50D-1D4F-AC4B-BAD5-B62FDE565CA1}" type="presParOf" srcId="{EEC2C3F5-8B74-6445-830F-C3C570ACD8E1}" destId="{513FD0F5-8B62-8046-AFD5-D634B302C058}" srcOrd="1" destOrd="0" presId="urn:microsoft.com/office/officeart/2005/8/layout/vList5"/>
    <dgm:cxn modelId="{7659C23A-4596-874F-B9A6-8D199B641A69}" type="presParOf" srcId="{EEC2C3F5-8B74-6445-830F-C3C570ACD8E1}" destId="{74627CFF-01B2-F84B-B567-CFC7E6BD0EFE}" srcOrd="2" destOrd="0" presId="urn:microsoft.com/office/officeart/2005/8/layout/vList5"/>
    <dgm:cxn modelId="{E6A3870F-6C7E-264B-915D-64E79544700E}" type="presParOf" srcId="{74627CFF-01B2-F84B-B567-CFC7E6BD0EFE}" destId="{BE11DF15-74CE-D441-A755-F6BE83E04BB4}" srcOrd="0" destOrd="0" presId="urn:microsoft.com/office/officeart/2005/8/layout/vList5"/>
    <dgm:cxn modelId="{BA722CCC-CE4E-9940-9E2E-163A69CFE5B0}" type="presParOf" srcId="{74627CFF-01B2-F84B-B567-CFC7E6BD0EFE}" destId="{F8BB6019-E0C8-F143-A347-0517B10A6C9E}" srcOrd="1" destOrd="0" presId="urn:microsoft.com/office/officeart/2005/8/layout/vList5"/>
    <dgm:cxn modelId="{52938AEB-D8B0-4342-8895-B063CFFE2A5A}" type="presParOf" srcId="{EEC2C3F5-8B74-6445-830F-C3C570ACD8E1}" destId="{9645FCE7-6939-684B-A767-FA107166D524}" srcOrd="3" destOrd="0" presId="urn:microsoft.com/office/officeart/2005/8/layout/vList5"/>
    <dgm:cxn modelId="{973D185D-F231-F842-9809-7DC95974A39E}" type="presParOf" srcId="{EEC2C3F5-8B74-6445-830F-C3C570ACD8E1}" destId="{4A630CB0-1A41-5045-B8B1-311B426084E9}" srcOrd="4" destOrd="0" presId="urn:microsoft.com/office/officeart/2005/8/layout/vList5"/>
    <dgm:cxn modelId="{3C9B96B9-1956-4741-8860-801D8F8F9BB7}" type="presParOf" srcId="{4A630CB0-1A41-5045-B8B1-311B426084E9}" destId="{4662D3E5-2366-FE47-8B0C-90B11A387C4F}" srcOrd="0" destOrd="0" presId="urn:microsoft.com/office/officeart/2005/8/layout/vList5"/>
    <dgm:cxn modelId="{2E8AD6C9-0A01-2249-A0DD-5A532642E855}" type="presParOf" srcId="{4A630CB0-1A41-5045-B8B1-311B426084E9}" destId="{A04AB9AD-E8B2-8044-894D-122D9C90EB83}" srcOrd="1" destOrd="0" presId="urn:microsoft.com/office/officeart/2005/8/layout/vList5"/>
    <dgm:cxn modelId="{767B96FA-7892-F242-ACE5-9A8F4F6EC551}" type="presParOf" srcId="{EEC2C3F5-8B74-6445-830F-C3C570ACD8E1}" destId="{6B70809F-C251-3543-BF6D-F576F4889F66}" srcOrd="5" destOrd="0" presId="urn:microsoft.com/office/officeart/2005/8/layout/vList5"/>
    <dgm:cxn modelId="{F18F696D-67E5-0845-9464-A6E068B30FCB}" type="presParOf" srcId="{EEC2C3F5-8B74-6445-830F-C3C570ACD8E1}" destId="{2C78205C-EBFD-C840-A653-FE5539845ECC}" srcOrd="6" destOrd="0" presId="urn:microsoft.com/office/officeart/2005/8/layout/vList5"/>
    <dgm:cxn modelId="{8F878A0A-D409-8940-8D87-48FB2C5BE2D8}" type="presParOf" srcId="{2C78205C-EBFD-C840-A653-FE5539845ECC}" destId="{62C469DB-323F-0642-B0ED-8AF6B3417EBF}" srcOrd="0" destOrd="0" presId="urn:microsoft.com/office/officeart/2005/8/layout/vList5"/>
    <dgm:cxn modelId="{DCE66587-63C9-3C49-8BBD-72D0DF78FFA4}" type="presParOf" srcId="{2C78205C-EBFD-C840-A653-FE5539845ECC}" destId="{618E12D2-B30F-8048-B305-3CCD8DFE12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5031A-71BF-C841-B0A5-444BE3C7C14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4F77E-CFFC-2545-9F99-396CBC1296C2}">
      <dgm:prSet/>
      <dgm:spPr/>
      <dgm:t>
        <a:bodyPr/>
        <a:lstStyle/>
        <a:p>
          <a:pPr rtl="0"/>
          <a:r>
            <a:rPr lang="en-US" smtClean="0"/>
            <a:t>Request-response</a:t>
          </a:r>
          <a:endParaRPr lang="en-US"/>
        </a:p>
      </dgm:t>
    </dgm:pt>
    <dgm:pt modelId="{539F17D2-B6DE-8242-B71E-2278BA5B0F04}" type="parTrans" cxnId="{1ED5403F-4C31-C040-8ECD-3D4D0964AB50}">
      <dgm:prSet/>
      <dgm:spPr/>
      <dgm:t>
        <a:bodyPr/>
        <a:lstStyle/>
        <a:p>
          <a:endParaRPr lang="en-US"/>
        </a:p>
      </dgm:t>
    </dgm:pt>
    <dgm:pt modelId="{9EBC17A8-23B0-C240-B4AF-38E5B1D381B7}" type="sibTrans" cxnId="{1ED5403F-4C31-C040-8ECD-3D4D0964AB50}">
      <dgm:prSet/>
      <dgm:spPr/>
      <dgm:t>
        <a:bodyPr/>
        <a:lstStyle/>
        <a:p>
          <a:endParaRPr lang="en-US"/>
        </a:p>
      </dgm:t>
    </dgm:pt>
    <dgm:pt modelId="{FF35B6BB-8C4E-984F-9B15-C786EFC1FD94}">
      <dgm:prSet custT="1"/>
      <dgm:spPr/>
      <dgm:t>
        <a:bodyPr/>
        <a:lstStyle/>
        <a:p>
          <a:pPr marL="114300" lvl="1" indent="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dirty="0" smtClean="0"/>
            <a:t> REST</a:t>
          </a:r>
          <a:endParaRPr lang="en-US" sz="1800" dirty="0"/>
        </a:p>
      </dgm:t>
    </dgm:pt>
    <dgm:pt modelId="{5DAAD685-A98D-6240-B553-FB8A16ED6CBA}" type="parTrans" cxnId="{2AE1F6F7-CE15-C64C-A402-0B5373C55B6C}">
      <dgm:prSet/>
      <dgm:spPr/>
      <dgm:t>
        <a:bodyPr/>
        <a:lstStyle/>
        <a:p>
          <a:endParaRPr lang="en-US"/>
        </a:p>
      </dgm:t>
    </dgm:pt>
    <dgm:pt modelId="{074B8759-ABBA-444E-B6F4-E6E93807CB2D}" type="sibTrans" cxnId="{2AE1F6F7-CE15-C64C-A402-0B5373C55B6C}">
      <dgm:prSet/>
      <dgm:spPr/>
      <dgm:t>
        <a:bodyPr/>
        <a:lstStyle/>
        <a:p>
          <a:endParaRPr lang="en-US"/>
        </a:p>
      </dgm:t>
    </dgm:pt>
    <dgm:pt modelId="{795C965B-092B-DD47-9E9C-38A6084BB07D}">
      <dgm:prSet custT="1"/>
      <dgm:spPr/>
      <dgm:t>
        <a:bodyPr/>
        <a:lstStyle/>
        <a:p>
          <a:pPr marL="114300" lvl="1" indent="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dirty="0" smtClean="0"/>
            <a:t> Common in Internet applications but you would never do this within code in a single JVM</a:t>
          </a:r>
          <a:endParaRPr lang="en-US" sz="1800" dirty="0"/>
        </a:p>
      </dgm:t>
    </dgm:pt>
    <dgm:pt modelId="{6122DB71-EF54-4948-934D-53739C30B40E}" type="parTrans" cxnId="{4F3E54AC-C832-BF4C-A42D-D0C3728F632E}">
      <dgm:prSet/>
      <dgm:spPr/>
      <dgm:t>
        <a:bodyPr/>
        <a:lstStyle/>
        <a:p>
          <a:endParaRPr lang="en-US"/>
        </a:p>
      </dgm:t>
    </dgm:pt>
    <dgm:pt modelId="{B7B634FE-E6AC-A349-A53F-CA64635C57C9}" type="sibTrans" cxnId="{4F3E54AC-C832-BF4C-A42D-D0C3728F632E}">
      <dgm:prSet/>
      <dgm:spPr/>
      <dgm:t>
        <a:bodyPr/>
        <a:lstStyle/>
        <a:p>
          <a:endParaRPr lang="en-US"/>
        </a:p>
      </dgm:t>
    </dgm:pt>
    <dgm:pt modelId="{7D029E6C-7D82-6D49-9695-06355D65B6F8}">
      <dgm:prSet/>
      <dgm:spPr/>
      <dgm:t>
        <a:bodyPr/>
        <a:lstStyle/>
        <a:p>
          <a:pPr rtl="0"/>
          <a:r>
            <a:rPr lang="en-US" smtClean="0"/>
            <a:t>Push</a:t>
          </a:r>
          <a:endParaRPr lang="en-US"/>
        </a:p>
      </dgm:t>
    </dgm:pt>
    <dgm:pt modelId="{65BF0433-4BCA-E04E-8E91-9E45AEE7285E}" type="parTrans" cxnId="{C0BAD638-D052-894E-BA1E-87F15FB60EF7}">
      <dgm:prSet/>
      <dgm:spPr/>
      <dgm:t>
        <a:bodyPr/>
        <a:lstStyle/>
        <a:p>
          <a:endParaRPr lang="en-US"/>
        </a:p>
      </dgm:t>
    </dgm:pt>
    <dgm:pt modelId="{8783CB61-D351-C342-8B89-F6A6227CA47D}" type="sibTrans" cxnId="{C0BAD638-D052-894E-BA1E-87F15FB60EF7}">
      <dgm:prSet/>
      <dgm:spPr/>
      <dgm:t>
        <a:bodyPr/>
        <a:lstStyle/>
        <a:p>
          <a:endParaRPr lang="en-US"/>
        </a:p>
      </dgm:t>
    </dgm:pt>
    <dgm:pt modelId="{227783F3-409E-AB47-9B51-F0FFA86572B0}">
      <dgm:prSet custT="1"/>
      <dgm:spPr/>
      <dgm:t>
        <a:bodyPr/>
        <a:lstStyle/>
        <a:p>
          <a:pPr rtl="0"/>
          <a:r>
            <a:rPr lang="en-US" sz="1800" dirty="0" smtClean="0"/>
            <a:t>Common in single JVM application: Observer, listener patterns</a:t>
          </a:r>
          <a:endParaRPr lang="en-US" sz="1800" dirty="0"/>
        </a:p>
      </dgm:t>
    </dgm:pt>
    <dgm:pt modelId="{16631306-0102-6C44-BF6A-0139C5347796}" type="parTrans" cxnId="{08BE6801-C39D-4540-BF63-975B193337E2}">
      <dgm:prSet/>
      <dgm:spPr/>
      <dgm:t>
        <a:bodyPr/>
        <a:lstStyle/>
        <a:p>
          <a:endParaRPr lang="en-US"/>
        </a:p>
      </dgm:t>
    </dgm:pt>
    <dgm:pt modelId="{EAFA91FF-EFEA-C44C-A84B-DED757E472F5}" type="sibTrans" cxnId="{08BE6801-C39D-4540-BF63-975B193337E2}">
      <dgm:prSet/>
      <dgm:spPr/>
      <dgm:t>
        <a:bodyPr/>
        <a:lstStyle/>
        <a:p>
          <a:endParaRPr lang="en-US"/>
        </a:p>
      </dgm:t>
    </dgm:pt>
    <dgm:pt modelId="{EA42FFE9-7BAE-8340-8973-AD4E19D23404}">
      <dgm:prSet custT="1"/>
      <dgm:spPr/>
      <dgm:t>
        <a:bodyPr/>
        <a:lstStyle/>
        <a:p>
          <a:pPr rtl="0"/>
          <a:r>
            <a:rPr lang="en-US" sz="1800" dirty="0" smtClean="0"/>
            <a:t>But not so common in decoupled applications.</a:t>
          </a:r>
          <a:endParaRPr lang="en-US" sz="1800" dirty="0"/>
        </a:p>
      </dgm:t>
    </dgm:pt>
    <dgm:pt modelId="{3858EAAB-6093-E840-BA87-2ABA80C1EA98}" type="parTrans" cxnId="{7DB8BE12-5DCA-0D4D-BC71-0C7C9C6ADD65}">
      <dgm:prSet/>
      <dgm:spPr/>
      <dgm:t>
        <a:bodyPr/>
        <a:lstStyle/>
        <a:p>
          <a:endParaRPr lang="en-US"/>
        </a:p>
      </dgm:t>
    </dgm:pt>
    <dgm:pt modelId="{4686CE77-9F91-1C4B-A9F4-1216D32B72D5}" type="sibTrans" cxnId="{7DB8BE12-5DCA-0D4D-BC71-0C7C9C6ADD65}">
      <dgm:prSet/>
      <dgm:spPr/>
      <dgm:t>
        <a:bodyPr/>
        <a:lstStyle/>
        <a:p>
          <a:endParaRPr lang="en-US"/>
        </a:p>
      </dgm:t>
    </dgm:pt>
    <dgm:pt modelId="{A4044E16-F425-B54D-94A5-4277ECD12F4F}">
      <dgm:prSet custT="1"/>
      <dgm:spPr/>
      <dgm:t>
        <a:bodyPr/>
        <a:lstStyle/>
        <a:p>
          <a:pPr rtl="0"/>
          <a:r>
            <a:rPr lang="en-US" sz="1800" dirty="0" smtClean="0"/>
            <a:t>More generally, asynchronous messaging is a little scary.</a:t>
          </a:r>
          <a:endParaRPr lang="en-US" sz="1800" dirty="0"/>
        </a:p>
      </dgm:t>
    </dgm:pt>
    <dgm:pt modelId="{C0AB952E-9927-774D-9057-65B5A1AE3192}" type="parTrans" cxnId="{7EBBBCA1-17D2-5446-8AAC-6589185402FC}">
      <dgm:prSet/>
      <dgm:spPr/>
      <dgm:t>
        <a:bodyPr/>
        <a:lstStyle/>
        <a:p>
          <a:endParaRPr lang="en-US"/>
        </a:p>
      </dgm:t>
    </dgm:pt>
    <dgm:pt modelId="{B08D8163-5DCC-DC47-BA3C-58D11B0330E0}" type="sibTrans" cxnId="{7EBBBCA1-17D2-5446-8AAC-6589185402FC}">
      <dgm:prSet/>
      <dgm:spPr/>
      <dgm:t>
        <a:bodyPr/>
        <a:lstStyle/>
        <a:p>
          <a:endParaRPr lang="en-US"/>
        </a:p>
      </dgm:t>
    </dgm:pt>
    <dgm:pt modelId="{BE75125C-E132-C143-86FE-41F818C17184}">
      <dgm:prSet/>
      <dgm:spPr/>
      <dgm:t>
        <a:bodyPr/>
        <a:lstStyle/>
        <a:p>
          <a:pPr rtl="0"/>
          <a:r>
            <a:rPr lang="en-US" smtClean="0"/>
            <a:t>One-to-one</a:t>
          </a:r>
          <a:endParaRPr lang="en-US"/>
        </a:p>
      </dgm:t>
    </dgm:pt>
    <dgm:pt modelId="{2FEC3A1A-B815-3C44-BBDE-439DFFD1B285}" type="parTrans" cxnId="{C754AB08-8454-9745-9BCA-9F91A2AA7336}">
      <dgm:prSet/>
      <dgm:spPr/>
      <dgm:t>
        <a:bodyPr/>
        <a:lstStyle/>
        <a:p>
          <a:endParaRPr lang="en-US"/>
        </a:p>
      </dgm:t>
    </dgm:pt>
    <dgm:pt modelId="{AAD01B3B-917E-554E-8F41-0DB36924C107}" type="sibTrans" cxnId="{C754AB08-8454-9745-9BCA-9F91A2AA7336}">
      <dgm:prSet/>
      <dgm:spPr/>
      <dgm:t>
        <a:bodyPr/>
        <a:lstStyle/>
        <a:p>
          <a:endParaRPr lang="en-US"/>
        </a:p>
      </dgm:t>
    </dgm:pt>
    <dgm:pt modelId="{7F552A46-7C93-0441-B4B9-F6BB1C3B0291}">
      <dgm:prSet/>
      <dgm:spPr/>
      <dgm:t>
        <a:bodyPr/>
        <a:lstStyle/>
        <a:p>
          <a:pPr rtl="0"/>
          <a:r>
            <a:rPr lang="en-US" dirty="0" smtClean="0"/>
            <a:t>The component knows which component needs to get the new information.</a:t>
          </a:r>
          <a:endParaRPr lang="en-US" dirty="0"/>
        </a:p>
      </dgm:t>
    </dgm:pt>
    <dgm:pt modelId="{AA4ACE82-3075-5747-A7AD-FDA375FE0D64}" type="parTrans" cxnId="{2FA836D2-5703-134C-92F1-63502C516850}">
      <dgm:prSet/>
      <dgm:spPr/>
      <dgm:t>
        <a:bodyPr/>
        <a:lstStyle/>
        <a:p>
          <a:endParaRPr lang="en-US"/>
        </a:p>
      </dgm:t>
    </dgm:pt>
    <dgm:pt modelId="{47B13AC4-B3B7-0948-868B-717AC73CD018}" type="sibTrans" cxnId="{2FA836D2-5703-134C-92F1-63502C516850}">
      <dgm:prSet/>
      <dgm:spPr/>
      <dgm:t>
        <a:bodyPr/>
        <a:lstStyle/>
        <a:p>
          <a:endParaRPr lang="en-US"/>
        </a:p>
      </dgm:t>
    </dgm:pt>
    <dgm:pt modelId="{C754512E-6D7F-D24F-A729-20B3EF00D5FF}">
      <dgm:prSet/>
      <dgm:spPr/>
      <dgm:t>
        <a:bodyPr/>
        <a:lstStyle/>
        <a:p>
          <a:pPr rtl="0"/>
          <a:r>
            <a:rPr lang="en-US" smtClean="0"/>
            <a:t>Many-to-many</a:t>
          </a:r>
          <a:endParaRPr lang="en-US"/>
        </a:p>
      </dgm:t>
    </dgm:pt>
    <dgm:pt modelId="{89E4F9A0-B9B8-2A46-AB77-6F5D1D8AEF0D}" type="parTrans" cxnId="{D6859DDF-0E2F-814D-92AA-67961C9EF34C}">
      <dgm:prSet/>
      <dgm:spPr/>
      <dgm:t>
        <a:bodyPr/>
        <a:lstStyle/>
        <a:p>
          <a:endParaRPr lang="en-US"/>
        </a:p>
      </dgm:t>
    </dgm:pt>
    <dgm:pt modelId="{63A4C5C9-6535-094F-8CA2-EE3CA5C08693}" type="sibTrans" cxnId="{D6859DDF-0E2F-814D-92AA-67961C9EF34C}">
      <dgm:prSet/>
      <dgm:spPr/>
      <dgm:t>
        <a:bodyPr/>
        <a:lstStyle/>
        <a:p>
          <a:endParaRPr lang="en-US"/>
        </a:p>
      </dgm:t>
    </dgm:pt>
    <dgm:pt modelId="{3FA0E18E-D9D1-7249-9823-62A4C3AF47E3}">
      <dgm:prSet/>
      <dgm:spPr/>
      <dgm:t>
        <a:bodyPr/>
        <a:lstStyle/>
        <a:p>
          <a:pPr rtl="0"/>
          <a:r>
            <a:rPr lang="en-US" dirty="0" smtClean="0"/>
            <a:t>Components don’t need to know which other components needs the information. They just broadcast it. </a:t>
          </a:r>
          <a:endParaRPr lang="en-US" dirty="0"/>
        </a:p>
      </dgm:t>
    </dgm:pt>
    <dgm:pt modelId="{C34C2732-BF24-6940-AA85-8F1FA9B8B2B5}" type="parTrans" cxnId="{89D7B70D-256B-B14E-97AE-A53BF5E4872D}">
      <dgm:prSet/>
      <dgm:spPr/>
      <dgm:t>
        <a:bodyPr/>
        <a:lstStyle/>
        <a:p>
          <a:endParaRPr lang="en-US"/>
        </a:p>
      </dgm:t>
    </dgm:pt>
    <dgm:pt modelId="{B0C25DD2-10B0-F343-82FE-080B72C10314}" type="sibTrans" cxnId="{89D7B70D-256B-B14E-97AE-A53BF5E4872D}">
      <dgm:prSet/>
      <dgm:spPr/>
      <dgm:t>
        <a:bodyPr/>
        <a:lstStyle/>
        <a:p>
          <a:endParaRPr lang="en-US"/>
        </a:p>
      </dgm:t>
    </dgm:pt>
    <dgm:pt modelId="{EFCB7DB8-6535-B94A-B349-72B549B7E467}" type="pres">
      <dgm:prSet presAssocID="{3015031A-71BF-C841-B0A5-444BE3C7C1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F07C73-978B-B14D-9440-2E8BCA890D05}" type="pres">
      <dgm:prSet presAssocID="{9504F77E-CFFC-2545-9F99-396CBC1296C2}" presName="linNode" presStyleCnt="0"/>
      <dgm:spPr/>
    </dgm:pt>
    <dgm:pt modelId="{C8C0EE4C-0A3D-404B-B066-D2285F5AA17F}" type="pres">
      <dgm:prSet presAssocID="{9504F77E-CFFC-2545-9F99-396CBC1296C2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EE8DA9-6D2F-2A48-94C4-60826C944E9C}" type="pres">
      <dgm:prSet presAssocID="{9504F77E-CFFC-2545-9F99-396CBC1296C2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4FF12-E524-F449-AC3C-26569D1F77BF}" type="pres">
      <dgm:prSet presAssocID="{9EBC17A8-23B0-C240-B4AF-38E5B1D381B7}" presName="sp" presStyleCnt="0"/>
      <dgm:spPr/>
    </dgm:pt>
    <dgm:pt modelId="{99843E95-812B-844B-8852-5FE1E0DFF1E8}" type="pres">
      <dgm:prSet presAssocID="{7D029E6C-7D82-6D49-9695-06355D65B6F8}" presName="linNode" presStyleCnt="0"/>
      <dgm:spPr/>
    </dgm:pt>
    <dgm:pt modelId="{F10BABDE-AACE-1543-9A82-0E1BD3CE61D4}" type="pres">
      <dgm:prSet presAssocID="{7D029E6C-7D82-6D49-9695-06355D65B6F8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9B53E-BCE6-2145-8B9E-AD67DC1745A7}" type="pres">
      <dgm:prSet presAssocID="{7D029E6C-7D82-6D49-9695-06355D65B6F8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2E992-1A62-F041-8650-5437D5BD35B7}" type="pres">
      <dgm:prSet presAssocID="{8783CB61-D351-C342-8B89-F6A6227CA47D}" presName="sp" presStyleCnt="0"/>
      <dgm:spPr/>
    </dgm:pt>
    <dgm:pt modelId="{B1DA2C89-0B0F-1046-ADBF-E460041DAACB}" type="pres">
      <dgm:prSet presAssocID="{BE75125C-E132-C143-86FE-41F818C17184}" presName="linNode" presStyleCnt="0"/>
      <dgm:spPr/>
    </dgm:pt>
    <dgm:pt modelId="{8D19BE98-83F4-0540-A85F-1A6E101EC8A4}" type="pres">
      <dgm:prSet presAssocID="{BE75125C-E132-C143-86FE-41F818C1718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EF979-1D55-754C-B92E-C326167B5311}" type="pres">
      <dgm:prSet presAssocID="{BE75125C-E132-C143-86FE-41F818C1718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EEDEB2-29D1-F943-AEA4-2BB47D68CC67}" type="pres">
      <dgm:prSet presAssocID="{AAD01B3B-917E-554E-8F41-0DB36924C107}" presName="sp" presStyleCnt="0"/>
      <dgm:spPr/>
    </dgm:pt>
    <dgm:pt modelId="{529BDAE6-9123-5244-ACF9-8273D2A3C7D9}" type="pres">
      <dgm:prSet presAssocID="{C754512E-6D7F-D24F-A729-20B3EF00D5FF}" presName="linNode" presStyleCnt="0"/>
      <dgm:spPr/>
    </dgm:pt>
    <dgm:pt modelId="{7D6572EC-7709-E946-B8A9-D1DB1B7EA834}" type="pres">
      <dgm:prSet presAssocID="{C754512E-6D7F-D24F-A729-20B3EF00D5FF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12543F-9C68-3D4A-9401-3F02A30496FB}" type="pres">
      <dgm:prSet presAssocID="{C754512E-6D7F-D24F-A729-20B3EF00D5FF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4E5E7E-5866-FC4A-A4F9-661E5835526E}" type="presOf" srcId="{3015031A-71BF-C841-B0A5-444BE3C7C14D}" destId="{EFCB7DB8-6535-B94A-B349-72B549B7E467}" srcOrd="0" destOrd="0" presId="urn:microsoft.com/office/officeart/2005/8/layout/vList5"/>
    <dgm:cxn modelId="{C754AB08-8454-9745-9BCA-9F91A2AA7336}" srcId="{3015031A-71BF-C841-B0A5-444BE3C7C14D}" destId="{BE75125C-E132-C143-86FE-41F818C17184}" srcOrd="2" destOrd="0" parTransId="{2FEC3A1A-B815-3C44-BBDE-439DFFD1B285}" sibTransId="{AAD01B3B-917E-554E-8F41-0DB36924C107}"/>
    <dgm:cxn modelId="{D9442956-2B0C-A948-BA57-5497E56D7BDD}" type="presOf" srcId="{9504F77E-CFFC-2545-9F99-396CBC1296C2}" destId="{C8C0EE4C-0A3D-404B-B066-D2285F5AA17F}" srcOrd="0" destOrd="0" presId="urn:microsoft.com/office/officeart/2005/8/layout/vList5"/>
    <dgm:cxn modelId="{3B05DFD4-A996-D247-9EC5-A22A548F4E77}" type="presOf" srcId="{795C965B-092B-DD47-9E9C-38A6084BB07D}" destId="{24EE8DA9-6D2F-2A48-94C4-60826C944E9C}" srcOrd="0" destOrd="1" presId="urn:microsoft.com/office/officeart/2005/8/layout/vList5"/>
    <dgm:cxn modelId="{39C621CF-87E7-F940-97ED-11C7BA84793C}" type="presOf" srcId="{7F552A46-7C93-0441-B4B9-F6BB1C3B0291}" destId="{448EF979-1D55-754C-B92E-C326167B5311}" srcOrd="0" destOrd="0" presId="urn:microsoft.com/office/officeart/2005/8/layout/vList5"/>
    <dgm:cxn modelId="{F2715F85-8773-1440-BC0B-A13D5B73837B}" type="presOf" srcId="{A4044E16-F425-B54D-94A5-4277ECD12F4F}" destId="{1279B53E-BCE6-2145-8B9E-AD67DC1745A7}" srcOrd="0" destOrd="2" presId="urn:microsoft.com/office/officeart/2005/8/layout/vList5"/>
    <dgm:cxn modelId="{4F3E54AC-C832-BF4C-A42D-D0C3728F632E}" srcId="{9504F77E-CFFC-2545-9F99-396CBC1296C2}" destId="{795C965B-092B-DD47-9E9C-38A6084BB07D}" srcOrd="1" destOrd="0" parTransId="{6122DB71-EF54-4948-934D-53739C30B40E}" sibTransId="{B7B634FE-E6AC-A349-A53F-CA64635C57C9}"/>
    <dgm:cxn modelId="{2FA836D2-5703-134C-92F1-63502C516850}" srcId="{BE75125C-E132-C143-86FE-41F818C17184}" destId="{7F552A46-7C93-0441-B4B9-F6BB1C3B0291}" srcOrd="0" destOrd="0" parTransId="{AA4ACE82-3075-5747-A7AD-FDA375FE0D64}" sibTransId="{47B13AC4-B3B7-0948-868B-717AC73CD018}"/>
    <dgm:cxn modelId="{89D7B70D-256B-B14E-97AE-A53BF5E4872D}" srcId="{C754512E-6D7F-D24F-A729-20B3EF00D5FF}" destId="{3FA0E18E-D9D1-7249-9823-62A4C3AF47E3}" srcOrd="0" destOrd="0" parTransId="{C34C2732-BF24-6940-AA85-8F1FA9B8B2B5}" sibTransId="{B0C25DD2-10B0-F343-82FE-080B72C10314}"/>
    <dgm:cxn modelId="{63321D3F-8EC7-3142-AC2A-9F61B155B173}" type="presOf" srcId="{227783F3-409E-AB47-9B51-F0FFA86572B0}" destId="{1279B53E-BCE6-2145-8B9E-AD67DC1745A7}" srcOrd="0" destOrd="0" presId="urn:microsoft.com/office/officeart/2005/8/layout/vList5"/>
    <dgm:cxn modelId="{08BE6801-C39D-4540-BF63-975B193337E2}" srcId="{7D029E6C-7D82-6D49-9695-06355D65B6F8}" destId="{227783F3-409E-AB47-9B51-F0FFA86572B0}" srcOrd="0" destOrd="0" parTransId="{16631306-0102-6C44-BF6A-0139C5347796}" sibTransId="{EAFA91FF-EFEA-C44C-A84B-DED757E472F5}"/>
    <dgm:cxn modelId="{2AE1F6F7-CE15-C64C-A402-0B5373C55B6C}" srcId="{9504F77E-CFFC-2545-9F99-396CBC1296C2}" destId="{FF35B6BB-8C4E-984F-9B15-C786EFC1FD94}" srcOrd="0" destOrd="0" parTransId="{5DAAD685-A98D-6240-B553-FB8A16ED6CBA}" sibTransId="{074B8759-ABBA-444E-B6F4-E6E93807CB2D}"/>
    <dgm:cxn modelId="{7DB8BE12-5DCA-0D4D-BC71-0C7C9C6ADD65}" srcId="{7D029E6C-7D82-6D49-9695-06355D65B6F8}" destId="{EA42FFE9-7BAE-8340-8973-AD4E19D23404}" srcOrd="1" destOrd="0" parTransId="{3858EAAB-6093-E840-BA87-2ABA80C1EA98}" sibTransId="{4686CE77-9F91-1C4B-A9F4-1216D32B72D5}"/>
    <dgm:cxn modelId="{D6859DDF-0E2F-814D-92AA-67961C9EF34C}" srcId="{3015031A-71BF-C841-B0A5-444BE3C7C14D}" destId="{C754512E-6D7F-D24F-A729-20B3EF00D5FF}" srcOrd="3" destOrd="0" parTransId="{89E4F9A0-B9B8-2A46-AB77-6F5D1D8AEF0D}" sibTransId="{63A4C5C9-6535-094F-8CA2-EE3CA5C08693}"/>
    <dgm:cxn modelId="{3DCD7335-885F-C641-84D7-0F1AF7728382}" type="presOf" srcId="{FF35B6BB-8C4E-984F-9B15-C786EFC1FD94}" destId="{24EE8DA9-6D2F-2A48-94C4-60826C944E9C}" srcOrd="0" destOrd="0" presId="urn:microsoft.com/office/officeart/2005/8/layout/vList5"/>
    <dgm:cxn modelId="{E5E5470D-03CA-8248-BE0C-C0B835452603}" type="presOf" srcId="{BE75125C-E132-C143-86FE-41F818C17184}" destId="{8D19BE98-83F4-0540-A85F-1A6E101EC8A4}" srcOrd="0" destOrd="0" presId="urn:microsoft.com/office/officeart/2005/8/layout/vList5"/>
    <dgm:cxn modelId="{D8D94074-5F2C-E84A-A87F-5F4AA79F56AD}" type="presOf" srcId="{C754512E-6D7F-D24F-A729-20B3EF00D5FF}" destId="{7D6572EC-7709-E946-B8A9-D1DB1B7EA834}" srcOrd="0" destOrd="0" presId="urn:microsoft.com/office/officeart/2005/8/layout/vList5"/>
    <dgm:cxn modelId="{1ED5403F-4C31-C040-8ECD-3D4D0964AB50}" srcId="{3015031A-71BF-C841-B0A5-444BE3C7C14D}" destId="{9504F77E-CFFC-2545-9F99-396CBC1296C2}" srcOrd="0" destOrd="0" parTransId="{539F17D2-B6DE-8242-B71E-2278BA5B0F04}" sibTransId="{9EBC17A8-23B0-C240-B4AF-38E5B1D381B7}"/>
    <dgm:cxn modelId="{E9B42154-5745-564F-8F83-9403973A0FE1}" type="presOf" srcId="{EA42FFE9-7BAE-8340-8973-AD4E19D23404}" destId="{1279B53E-BCE6-2145-8B9E-AD67DC1745A7}" srcOrd="0" destOrd="1" presId="urn:microsoft.com/office/officeart/2005/8/layout/vList5"/>
    <dgm:cxn modelId="{DF45F812-9AE4-8D41-A89B-BA7E59FD9721}" type="presOf" srcId="{7D029E6C-7D82-6D49-9695-06355D65B6F8}" destId="{F10BABDE-AACE-1543-9A82-0E1BD3CE61D4}" srcOrd="0" destOrd="0" presId="urn:microsoft.com/office/officeart/2005/8/layout/vList5"/>
    <dgm:cxn modelId="{6EBBA1EA-9BDD-DC4D-83DA-DFE8AB789EB7}" type="presOf" srcId="{3FA0E18E-D9D1-7249-9823-62A4C3AF47E3}" destId="{3512543F-9C68-3D4A-9401-3F02A30496FB}" srcOrd="0" destOrd="0" presId="urn:microsoft.com/office/officeart/2005/8/layout/vList5"/>
    <dgm:cxn modelId="{C0BAD638-D052-894E-BA1E-87F15FB60EF7}" srcId="{3015031A-71BF-C841-B0A5-444BE3C7C14D}" destId="{7D029E6C-7D82-6D49-9695-06355D65B6F8}" srcOrd="1" destOrd="0" parTransId="{65BF0433-4BCA-E04E-8E91-9E45AEE7285E}" sibTransId="{8783CB61-D351-C342-8B89-F6A6227CA47D}"/>
    <dgm:cxn modelId="{7EBBBCA1-17D2-5446-8AAC-6589185402FC}" srcId="{7D029E6C-7D82-6D49-9695-06355D65B6F8}" destId="{A4044E16-F425-B54D-94A5-4277ECD12F4F}" srcOrd="2" destOrd="0" parTransId="{C0AB952E-9927-774D-9057-65B5A1AE3192}" sibTransId="{B08D8163-5DCC-DC47-BA3C-58D11B0330E0}"/>
    <dgm:cxn modelId="{38AF9090-5D3C-E043-8079-1C47AF836604}" type="presParOf" srcId="{EFCB7DB8-6535-B94A-B349-72B549B7E467}" destId="{31F07C73-978B-B14D-9440-2E8BCA890D05}" srcOrd="0" destOrd="0" presId="urn:microsoft.com/office/officeart/2005/8/layout/vList5"/>
    <dgm:cxn modelId="{B45AC4A8-C0FC-0140-A74E-FC885E0340D4}" type="presParOf" srcId="{31F07C73-978B-B14D-9440-2E8BCA890D05}" destId="{C8C0EE4C-0A3D-404B-B066-D2285F5AA17F}" srcOrd="0" destOrd="0" presId="urn:microsoft.com/office/officeart/2005/8/layout/vList5"/>
    <dgm:cxn modelId="{7D9D97C8-0B1C-414C-A392-B900BEF657CE}" type="presParOf" srcId="{31F07C73-978B-B14D-9440-2E8BCA890D05}" destId="{24EE8DA9-6D2F-2A48-94C4-60826C944E9C}" srcOrd="1" destOrd="0" presId="urn:microsoft.com/office/officeart/2005/8/layout/vList5"/>
    <dgm:cxn modelId="{EDE8D188-B523-E945-9CA0-07876AD949F7}" type="presParOf" srcId="{EFCB7DB8-6535-B94A-B349-72B549B7E467}" destId="{48C4FF12-E524-F449-AC3C-26569D1F77BF}" srcOrd="1" destOrd="0" presId="urn:microsoft.com/office/officeart/2005/8/layout/vList5"/>
    <dgm:cxn modelId="{7FB99BAB-4F98-6844-B2E4-85EC0BDB122C}" type="presParOf" srcId="{EFCB7DB8-6535-B94A-B349-72B549B7E467}" destId="{99843E95-812B-844B-8852-5FE1E0DFF1E8}" srcOrd="2" destOrd="0" presId="urn:microsoft.com/office/officeart/2005/8/layout/vList5"/>
    <dgm:cxn modelId="{3B41F2DD-1BFA-3D4F-9316-7C3EFCB062E0}" type="presParOf" srcId="{99843E95-812B-844B-8852-5FE1E0DFF1E8}" destId="{F10BABDE-AACE-1543-9A82-0E1BD3CE61D4}" srcOrd="0" destOrd="0" presId="urn:microsoft.com/office/officeart/2005/8/layout/vList5"/>
    <dgm:cxn modelId="{8624F717-7FDD-0B49-9172-8BA840BEFCF7}" type="presParOf" srcId="{99843E95-812B-844B-8852-5FE1E0DFF1E8}" destId="{1279B53E-BCE6-2145-8B9E-AD67DC1745A7}" srcOrd="1" destOrd="0" presId="urn:microsoft.com/office/officeart/2005/8/layout/vList5"/>
    <dgm:cxn modelId="{E294EA1B-36E8-7343-ADC5-5DE504A91FFE}" type="presParOf" srcId="{EFCB7DB8-6535-B94A-B349-72B549B7E467}" destId="{18E2E992-1A62-F041-8650-5437D5BD35B7}" srcOrd="3" destOrd="0" presId="urn:microsoft.com/office/officeart/2005/8/layout/vList5"/>
    <dgm:cxn modelId="{5CC108A6-E194-A340-B36E-51EDD108C485}" type="presParOf" srcId="{EFCB7DB8-6535-B94A-B349-72B549B7E467}" destId="{B1DA2C89-0B0F-1046-ADBF-E460041DAACB}" srcOrd="4" destOrd="0" presId="urn:microsoft.com/office/officeart/2005/8/layout/vList5"/>
    <dgm:cxn modelId="{39A95EC5-BB6E-9F42-8EE2-E66E7692A112}" type="presParOf" srcId="{B1DA2C89-0B0F-1046-ADBF-E460041DAACB}" destId="{8D19BE98-83F4-0540-A85F-1A6E101EC8A4}" srcOrd="0" destOrd="0" presId="urn:microsoft.com/office/officeart/2005/8/layout/vList5"/>
    <dgm:cxn modelId="{1F60C3B3-2078-E64D-A635-6CC7C9717AC7}" type="presParOf" srcId="{B1DA2C89-0B0F-1046-ADBF-E460041DAACB}" destId="{448EF979-1D55-754C-B92E-C326167B5311}" srcOrd="1" destOrd="0" presId="urn:microsoft.com/office/officeart/2005/8/layout/vList5"/>
    <dgm:cxn modelId="{F794E616-BA1C-634B-AD75-6324593A7EB7}" type="presParOf" srcId="{EFCB7DB8-6535-B94A-B349-72B549B7E467}" destId="{7CEEDEB2-29D1-F943-AEA4-2BB47D68CC67}" srcOrd="5" destOrd="0" presId="urn:microsoft.com/office/officeart/2005/8/layout/vList5"/>
    <dgm:cxn modelId="{B60189A4-5FF2-FD4D-92BE-9EF98ED093A8}" type="presParOf" srcId="{EFCB7DB8-6535-B94A-B349-72B549B7E467}" destId="{529BDAE6-9123-5244-ACF9-8273D2A3C7D9}" srcOrd="6" destOrd="0" presId="urn:microsoft.com/office/officeart/2005/8/layout/vList5"/>
    <dgm:cxn modelId="{5025F8D8-7CD8-8540-98C6-FE483678BB49}" type="presParOf" srcId="{529BDAE6-9123-5244-ACF9-8273D2A3C7D9}" destId="{7D6572EC-7709-E946-B8A9-D1DB1B7EA834}" srcOrd="0" destOrd="0" presId="urn:microsoft.com/office/officeart/2005/8/layout/vList5"/>
    <dgm:cxn modelId="{FB774102-7E0D-864D-9A02-0B5904B95B06}" type="presParOf" srcId="{529BDAE6-9123-5244-ACF9-8273D2A3C7D9}" destId="{3512543F-9C68-3D4A-9401-3F02A30496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535B70-0757-6845-800D-1192692B2C6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EDE78F-0FD2-4B4A-956C-1B7C6F03CF85}">
      <dgm:prSet/>
      <dgm:spPr/>
      <dgm:t>
        <a:bodyPr/>
        <a:lstStyle/>
        <a:p>
          <a:pPr rtl="0"/>
          <a:r>
            <a:rPr lang="en-US" dirty="0" smtClean="0"/>
            <a:t>This is an open challenge for Apache </a:t>
          </a:r>
          <a:r>
            <a:rPr lang="en-US" dirty="0" err="1" smtClean="0"/>
            <a:t>Airavata</a:t>
          </a:r>
          <a:endParaRPr lang="en-US" dirty="0"/>
        </a:p>
      </dgm:t>
    </dgm:pt>
    <dgm:pt modelId="{DB5B6AF3-C131-6E48-8556-963EF3539E12}" type="parTrans" cxnId="{1A1053EA-8B86-E84B-9982-277F9756B8FF}">
      <dgm:prSet/>
      <dgm:spPr/>
      <dgm:t>
        <a:bodyPr/>
        <a:lstStyle/>
        <a:p>
          <a:endParaRPr lang="en-US"/>
        </a:p>
      </dgm:t>
    </dgm:pt>
    <dgm:pt modelId="{C6281CC0-BBD5-9B4A-B22D-322D6D9179F8}" type="sibTrans" cxnId="{1A1053EA-8B86-E84B-9982-277F9756B8FF}">
      <dgm:prSet/>
      <dgm:spPr/>
      <dgm:t>
        <a:bodyPr/>
        <a:lstStyle/>
        <a:p>
          <a:endParaRPr lang="en-US"/>
        </a:p>
      </dgm:t>
    </dgm:pt>
    <dgm:pt modelId="{9CA0E200-2043-7146-9F73-8C34F0C0EF04}">
      <dgm:prSet custT="1"/>
      <dgm:spPr/>
      <dgm:t>
        <a:bodyPr/>
        <a:lstStyle/>
        <a:p>
          <a:pPr rtl="0"/>
          <a:r>
            <a:rPr lang="en-US" sz="2400" dirty="0" smtClean="0"/>
            <a:t>The Registry component, backed by a single DB system, holds all the data</a:t>
          </a:r>
          <a:endParaRPr lang="en-US" sz="2400" dirty="0"/>
        </a:p>
      </dgm:t>
    </dgm:pt>
    <dgm:pt modelId="{9FDAC32C-4D1B-3249-B69B-AD5363527F2C}" type="parTrans" cxnId="{F9FA77F1-B9B6-E94E-B5C7-B9810CBFD0B6}">
      <dgm:prSet/>
      <dgm:spPr/>
      <dgm:t>
        <a:bodyPr/>
        <a:lstStyle/>
        <a:p>
          <a:endParaRPr lang="en-US"/>
        </a:p>
      </dgm:t>
    </dgm:pt>
    <dgm:pt modelId="{E486CD16-9655-B545-94CD-8A0CAF22C4D2}" type="sibTrans" cxnId="{F9FA77F1-B9B6-E94E-B5C7-B9810CBFD0B6}">
      <dgm:prSet/>
      <dgm:spPr/>
      <dgm:t>
        <a:bodyPr/>
        <a:lstStyle/>
        <a:p>
          <a:endParaRPr lang="en-US"/>
        </a:p>
      </dgm:t>
    </dgm:pt>
    <dgm:pt modelId="{669C75AF-1EDE-0642-B1CD-0869A303EE1B}">
      <dgm:prSet/>
      <dgm:spPr/>
      <dgm:t>
        <a:bodyPr/>
        <a:lstStyle/>
        <a:p>
          <a:pPr rtl="0"/>
          <a:r>
            <a:rPr lang="en-US" dirty="0" err="1" smtClean="0"/>
            <a:t>Microservice</a:t>
          </a:r>
          <a:r>
            <a:rPr lang="en-US" dirty="0" smtClean="0"/>
            <a:t> </a:t>
          </a:r>
          <a:r>
            <a:rPr lang="en-US" dirty="0" err="1" smtClean="0"/>
            <a:t>Antipattern</a:t>
          </a:r>
          <a:endParaRPr lang="en-US" dirty="0"/>
        </a:p>
      </dgm:t>
    </dgm:pt>
    <dgm:pt modelId="{A54C0B95-2713-9C43-976C-E39CEE99256C}" type="parTrans" cxnId="{4CF8CE75-C0F3-FC4A-B891-795ED84EA889}">
      <dgm:prSet/>
      <dgm:spPr/>
      <dgm:t>
        <a:bodyPr/>
        <a:lstStyle/>
        <a:p>
          <a:endParaRPr lang="en-US"/>
        </a:p>
      </dgm:t>
    </dgm:pt>
    <dgm:pt modelId="{DE999BAF-C6C5-AB4F-877F-0DF3322F3354}" type="sibTrans" cxnId="{4CF8CE75-C0F3-FC4A-B891-795ED84EA889}">
      <dgm:prSet/>
      <dgm:spPr/>
      <dgm:t>
        <a:bodyPr/>
        <a:lstStyle/>
        <a:p>
          <a:endParaRPr lang="en-US"/>
        </a:p>
      </dgm:t>
    </dgm:pt>
    <dgm:pt modelId="{BE1D1494-90EB-B54E-8E2C-F6F0D85140C2}">
      <dgm:prSet/>
      <dgm:spPr/>
      <dgm:t>
        <a:bodyPr/>
        <a:lstStyle/>
        <a:p>
          <a:pPr rtl="0"/>
          <a:r>
            <a:rPr lang="en-US" smtClean="0"/>
            <a:t>One database has all the information for the application</a:t>
          </a:r>
          <a:endParaRPr lang="en-US"/>
        </a:p>
      </dgm:t>
    </dgm:pt>
    <dgm:pt modelId="{0A593A0F-C127-BF49-8C1C-0FD613078777}" type="parTrans" cxnId="{A23CA007-4E97-0F40-9AFA-E39260E33F38}">
      <dgm:prSet/>
      <dgm:spPr/>
      <dgm:t>
        <a:bodyPr/>
        <a:lstStyle/>
        <a:p>
          <a:endParaRPr lang="en-US"/>
        </a:p>
      </dgm:t>
    </dgm:pt>
    <dgm:pt modelId="{E6B06873-8D76-F843-A97E-ABA2284B4A56}" type="sibTrans" cxnId="{A23CA007-4E97-0F40-9AFA-E39260E33F38}">
      <dgm:prSet/>
      <dgm:spPr/>
      <dgm:t>
        <a:bodyPr/>
        <a:lstStyle/>
        <a:p>
          <a:endParaRPr lang="en-US"/>
        </a:p>
      </dgm:t>
    </dgm:pt>
    <dgm:pt modelId="{B4DBA94E-E15D-5640-96EF-0014771FD31C}">
      <dgm:prSet/>
      <dgm:spPr/>
      <dgm:t>
        <a:bodyPr/>
        <a:lstStyle/>
        <a:p>
          <a:pPr rtl="0"/>
          <a:r>
            <a:rPr lang="en-US" dirty="0" smtClean="0"/>
            <a:t>Limits your choice of data stores: you have to use the same DB technology for everything.</a:t>
          </a:r>
          <a:endParaRPr lang="en-US" dirty="0"/>
        </a:p>
      </dgm:t>
    </dgm:pt>
    <dgm:pt modelId="{C23B90C3-455C-B249-8CB0-19E4054DC169}" type="parTrans" cxnId="{E2EF3C9D-9359-F245-869C-CF68869F11EE}">
      <dgm:prSet/>
      <dgm:spPr/>
      <dgm:t>
        <a:bodyPr/>
        <a:lstStyle/>
        <a:p>
          <a:endParaRPr lang="en-US"/>
        </a:p>
      </dgm:t>
    </dgm:pt>
    <dgm:pt modelId="{1AC4CBFB-6262-C944-ADA3-805A04AA91AA}" type="sibTrans" cxnId="{E2EF3C9D-9359-F245-869C-CF68869F11EE}">
      <dgm:prSet/>
      <dgm:spPr/>
      <dgm:t>
        <a:bodyPr/>
        <a:lstStyle/>
        <a:p>
          <a:endParaRPr lang="en-US"/>
        </a:p>
      </dgm:t>
    </dgm:pt>
    <dgm:pt modelId="{EB80A8D0-88FD-E440-BAFF-2CD01556EED7}">
      <dgm:prSet/>
      <dgm:spPr/>
      <dgm:t>
        <a:bodyPr/>
        <a:lstStyle/>
        <a:p>
          <a:pPr rtl="0"/>
          <a:r>
            <a:rPr lang="en-US" smtClean="0"/>
            <a:t>Microservices constantly need to make remote DB calls</a:t>
          </a:r>
          <a:endParaRPr lang="en-US"/>
        </a:p>
      </dgm:t>
    </dgm:pt>
    <dgm:pt modelId="{6736709D-2CD1-D440-80D3-352A89ACEEC3}" type="parTrans" cxnId="{2298FA5E-38EA-D744-9444-EA1F4FBEFFAB}">
      <dgm:prSet/>
      <dgm:spPr/>
      <dgm:t>
        <a:bodyPr/>
        <a:lstStyle/>
        <a:p>
          <a:endParaRPr lang="en-US"/>
        </a:p>
      </dgm:t>
    </dgm:pt>
    <dgm:pt modelId="{A3CE6D9C-9372-ED47-B3E4-86037D7804A7}" type="sibTrans" cxnId="{2298FA5E-38EA-D744-9444-EA1F4FBEFFAB}">
      <dgm:prSet/>
      <dgm:spPr/>
      <dgm:t>
        <a:bodyPr/>
        <a:lstStyle/>
        <a:p>
          <a:endParaRPr lang="en-US"/>
        </a:p>
      </dgm:t>
    </dgm:pt>
    <dgm:pt modelId="{611901F2-89C6-644F-943C-E66928CEB079}">
      <dgm:prSet/>
      <dgm:spPr/>
      <dgm:t>
        <a:bodyPr/>
        <a:lstStyle/>
        <a:p>
          <a:pPr rtl="0"/>
          <a:r>
            <a:rPr lang="en-US" dirty="0" smtClean="0"/>
            <a:t>Performance and security</a:t>
          </a:r>
          <a:endParaRPr lang="en-US" dirty="0"/>
        </a:p>
      </dgm:t>
    </dgm:pt>
    <dgm:pt modelId="{00598FF7-2C5C-164B-BF01-B549F3398890}" type="parTrans" cxnId="{C8C36CAE-A93D-5941-8435-86370E1EA13A}">
      <dgm:prSet/>
      <dgm:spPr/>
      <dgm:t>
        <a:bodyPr/>
        <a:lstStyle/>
        <a:p>
          <a:endParaRPr lang="en-US"/>
        </a:p>
      </dgm:t>
    </dgm:pt>
    <dgm:pt modelId="{6E448914-D060-8447-8B06-6ACE451B02FE}" type="sibTrans" cxnId="{C8C36CAE-A93D-5941-8435-86370E1EA13A}">
      <dgm:prSet/>
      <dgm:spPr/>
      <dgm:t>
        <a:bodyPr/>
        <a:lstStyle/>
        <a:p>
          <a:endParaRPr lang="en-US"/>
        </a:p>
      </dgm:t>
    </dgm:pt>
    <dgm:pt modelId="{439CFDDE-988D-5A4F-862F-F0CF5AE2D863}" type="pres">
      <dgm:prSet presAssocID="{7F535B70-0757-6845-800D-1192692B2C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7AAF43-F1AC-2048-8311-C34EC1CDCB58}" type="pres">
      <dgm:prSet presAssocID="{45EDE78F-0FD2-4B4A-956C-1B7C6F03CF85}" presName="linNode" presStyleCnt="0"/>
      <dgm:spPr/>
    </dgm:pt>
    <dgm:pt modelId="{A301BA91-F79B-124C-BAD8-E10DCC7E8026}" type="pres">
      <dgm:prSet presAssocID="{45EDE78F-0FD2-4B4A-956C-1B7C6F03CF85}" presName="parentText" presStyleLbl="node1" presStyleIdx="0" presStyleCnt="2" custLinFactNeighborY="5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36E37-432E-F14C-A8C3-6B690B760462}" type="pres">
      <dgm:prSet presAssocID="{45EDE78F-0FD2-4B4A-956C-1B7C6F03CF85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57B1E-A9C8-9C42-AA13-B73C28EA2424}" type="pres">
      <dgm:prSet presAssocID="{C6281CC0-BBD5-9B4A-B22D-322D6D9179F8}" presName="sp" presStyleCnt="0"/>
      <dgm:spPr/>
    </dgm:pt>
    <dgm:pt modelId="{10F937CA-C14C-0A4C-99D8-D8073C1878D0}" type="pres">
      <dgm:prSet presAssocID="{669C75AF-1EDE-0642-B1CD-0869A303EE1B}" presName="linNode" presStyleCnt="0"/>
      <dgm:spPr/>
    </dgm:pt>
    <dgm:pt modelId="{145F8358-85CD-7746-B04B-FCD3E74CD250}" type="pres">
      <dgm:prSet presAssocID="{669C75AF-1EDE-0642-B1CD-0869A303EE1B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32EB8-C9FF-D147-AC91-E6017D0E25C7}" type="pres">
      <dgm:prSet presAssocID="{669C75AF-1EDE-0642-B1CD-0869A303EE1B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FA77F1-B9B6-E94E-B5C7-B9810CBFD0B6}" srcId="{45EDE78F-0FD2-4B4A-956C-1B7C6F03CF85}" destId="{9CA0E200-2043-7146-9F73-8C34F0C0EF04}" srcOrd="0" destOrd="0" parTransId="{9FDAC32C-4D1B-3249-B69B-AD5363527F2C}" sibTransId="{E486CD16-9655-B545-94CD-8A0CAF22C4D2}"/>
    <dgm:cxn modelId="{7A4D24E1-B32C-7B4D-BBB4-17F102F4E932}" type="presOf" srcId="{B4DBA94E-E15D-5640-96EF-0014771FD31C}" destId="{C7032EB8-C9FF-D147-AC91-E6017D0E25C7}" srcOrd="0" destOrd="1" presId="urn:microsoft.com/office/officeart/2005/8/layout/vList5"/>
    <dgm:cxn modelId="{E2EF3C9D-9359-F245-869C-CF68869F11EE}" srcId="{669C75AF-1EDE-0642-B1CD-0869A303EE1B}" destId="{B4DBA94E-E15D-5640-96EF-0014771FD31C}" srcOrd="1" destOrd="0" parTransId="{C23B90C3-455C-B249-8CB0-19E4054DC169}" sibTransId="{1AC4CBFB-6262-C944-ADA3-805A04AA91AA}"/>
    <dgm:cxn modelId="{4CF8CE75-C0F3-FC4A-B891-795ED84EA889}" srcId="{7F535B70-0757-6845-800D-1192692B2C60}" destId="{669C75AF-1EDE-0642-B1CD-0869A303EE1B}" srcOrd="1" destOrd="0" parTransId="{A54C0B95-2713-9C43-976C-E39CEE99256C}" sibTransId="{DE999BAF-C6C5-AB4F-877F-0DF3322F3354}"/>
    <dgm:cxn modelId="{251A2A96-E694-4841-B1EC-25FF6DAB95B9}" type="presOf" srcId="{611901F2-89C6-644F-943C-E66928CEB079}" destId="{C7032EB8-C9FF-D147-AC91-E6017D0E25C7}" srcOrd="0" destOrd="3" presId="urn:microsoft.com/office/officeart/2005/8/layout/vList5"/>
    <dgm:cxn modelId="{DF573887-DFFD-EC4A-898F-66CF12D3CDFD}" type="presOf" srcId="{EB80A8D0-88FD-E440-BAFF-2CD01556EED7}" destId="{C7032EB8-C9FF-D147-AC91-E6017D0E25C7}" srcOrd="0" destOrd="2" presId="urn:microsoft.com/office/officeart/2005/8/layout/vList5"/>
    <dgm:cxn modelId="{A23CA007-4E97-0F40-9AFA-E39260E33F38}" srcId="{669C75AF-1EDE-0642-B1CD-0869A303EE1B}" destId="{BE1D1494-90EB-B54E-8E2C-F6F0D85140C2}" srcOrd="0" destOrd="0" parTransId="{0A593A0F-C127-BF49-8C1C-0FD613078777}" sibTransId="{E6B06873-8D76-F843-A97E-ABA2284B4A56}"/>
    <dgm:cxn modelId="{E1FC93C0-5672-F04F-9E21-A2DBCF9F15F3}" type="presOf" srcId="{45EDE78F-0FD2-4B4A-956C-1B7C6F03CF85}" destId="{A301BA91-F79B-124C-BAD8-E10DCC7E8026}" srcOrd="0" destOrd="0" presId="urn:microsoft.com/office/officeart/2005/8/layout/vList5"/>
    <dgm:cxn modelId="{1A1053EA-8B86-E84B-9982-277F9756B8FF}" srcId="{7F535B70-0757-6845-800D-1192692B2C60}" destId="{45EDE78F-0FD2-4B4A-956C-1B7C6F03CF85}" srcOrd="0" destOrd="0" parTransId="{DB5B6AF3-C131-6E48-8556-963EF3539E12}" sibTransId="{C6281CC0-BBD5-9B4A-B22D-322D6D9179F8}"/>
    <dgm:cxn modelId="{2298FA5E-38EA-D744-9444-EA1F4FBEFFAB}" srcId="{669C75AF-1EDE-0642-B1CD-0869A303EE1B}" destId="{EB80A8D0-88FD-E440-BAFF-2CD01556EED7}" srcOrd="2" destOrd="0" parTransId="{6736709D-2CD1-D440-80D3-352A89ACEEC3}" sibTransId="{A3CE6D9C-9372-ED47-B3E4-86037D7804A7}"/>
    <dgm:cxn modelId="{85511FDF-BB9B-EB45-B0A2-F6E8BCDF08F8}" type="presOf" srcId="{9CA0E200-2043-7146-9F73-8C34F0C0EF04}" destId="{CB936E37-432E-F14C-A8C3-6B690B760462}" srcOrd="0" destOrd="0" presId="urn:microsoft.com/office/officeart/2005/8/layout/vList5"/>
    <dgm:cxn modelId="{E7F59329-4274-9E40-AF28-6773A13E61B6}" type="presOf" srcId="{BE1D1494-90EB-B54E-8E2C-F6F0D85140C2}" destId="{C7032EB8-C9FF-D147-AC91-E6017D0E25C7}" srcOrd="0" destOrd="0" presId="urn:microsoft.com/office/officeart/2005/8/layout/vList5"/>
    <dgm:cxn modelId="{C8C36CAE-A93D-5941-8435-86370E1EA13A}" srcId="{669C75AF-1EDE-0642-B1CD-0869A303EE1B}" destId="{611901F2-89C6-644F-943C-E66928CEB079}" srcOrd="3" destOrd="0" parTransId="{00598FF7-2C5C-164B-BF01-B549F3398890}" sibTransId="{6E448914-D060-8447-8B06-6ACE451B02FE}"/>
    <dgm:cxn modelId="{B7CCA6F7-04C5-E742-84BC-02127138ECBE}" type="presOf" srcId="{669C75AF-1EDE-0642-B1CD-0869A303EE1B}" destId="{145F8358-85CD-7746-B04B-FCD3E74CD250}" srcOrd="0" destOrd="0" presId="urn:microsoft.com/office/officeart/2005/8/layout/vList5"/>
    <dgm:cxn modelId="{7666F854-DD82-1949-9B4A-CDD9FE050D3E}" type="presOf" srcId="{7F535B70-0757-6845-800D-1192692B2C60}" destId="{439CFDDE-988D-5A4F-862F-F0CF5AE2D863}" srcOrd="0" destOrd="0" presId="urn:microsoft.com/office/officeart/2005/8/layout/vList5"/>
    <dgm:cxn modelId="{03A84F0A-0E9F-5646-83EB-99C46396AEAB}" type="presParOf" srcId="{439CFDDE-988D-5A4F-862F-F0CF5AE2D863}" destId="{5E7AAF43-F1AC-2048-8311-C34EC1CDCB58}" srcOrd="0" destOrd="0" presId="urn:microsoft.com/office/officeart/2005/8/layout/vList5"/>
    <dgm:cxn modelId="{C2B19870-3673-8447-9674-07A89FC9E29F}" type="presParOf" srcId="{5E7AAF43-F1AC-2048-8311-C34EC1CDCB58}" destId="{A301BA91-F79B-124C-BAD8-E10DCC7E8026}" srcOrd="0" destOrd="0" presId="urn:microsoft.com/office/officeart/2005/8/layout/vList5"/>
    <dgm:cxn modelId="{A1AE5C0C-6F3E-A949-9C66-5AAD5DD89286}" type="presParOf" srcId="{5E7AAF43-F1AC-2048-8311-C34EC1CDCB58}" destId="{CB936E37-432E-F14C-A8C3-6B690B760462}" srcOrd="1" destOrd="0" presId="urn:microsoft.com/office/officeart/2005/8/layout/vList5"/>
    <dgm:cxn modelId="{EC6B1537-AD63-984B-BCAD-BCA11E8EE379}" type="presParOf" srcId="{439CFDDE-988D-5A4F-862F-F0CF5AE2D863}" destId="{5B057B1E-A9C8-9C42-AA13-B73C28EA2424}" srcOrd="1" destOrd="0" presId="urn:microsoft.com/office/officeart/2005/8/layout/vList5"/>
    <dgm:cxn modelId="{C0640FC8-792F-EC44-981C-A81A812D148D}" type="presParOf" srcId="{439CFDDE-988D-5A4F-862F-F0CF5AE2D863}" destId="{10F937CA-C14C-0A4C-99D8-D8073C1878D0}" srcOrd="2" destOrd="0" presId="urn:microsoft.com/office/officeart/2005/8/layout/vList5"/>
    <dgm:cxn modelId="{FF2A8D24-1A54-8A4C-8F8C-EB0EDBE8B91B}" type="presParOf" srcId="{10F937CA-C14C-0A4C-99D8-D8073C1878D0}" destId="{145F8358-85CD-7746-B04B-FCD3E74CD250}" srcOrd="0" destOrd="0" presId="urn:microsoft.com/office/officeart/2005/8/layout/vList5"/>
    <dgm:cxn modelId="{D1BEE8CE-39E2-2940-A772-EA8AD91A94FE}" type="presParOf" srcId="{10F937CA-C14C-0A4C-99D8-D8073C1878D0}" destId="{C7032EB8-C9FF-D147-AC91-E6017D0E25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F1CEC4-A62A-DE43-BC8C-4CFA94FBDEC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D503CCB-7AC2-9F4D-9A94-A646820D8E8B}">
      <dgm:prSet/>
      <dgm:spPr/>
      <dgm:t>
        <a:bodyPr/>
        <a:lstStyle/>
        <a:p>
          <a:pPr rtl="0"/>
          <a:r>
            <a:rPr lang="en-US" smtClean="0"/>
            <a:t>For small teams, NO in my experience. </a:t>
          </a:r>
          <a:endParaRPr lang="en-US"/>
        </a:p>
      </dgm:t>
    </dgm:pt>
    <dgm:pt modelId="{5806C60F-4083-014D-BD9A-FC076ABFF561}" type="parTrans" cxnId="{93470A8C-C82A-224A-901A-631685B732CD}">
      <dgm:prSet/>
      <dgm:spPr/>
      <dgm:t>
        <a:bodyPr/>
        <a:lstStyle/>
        <a:p>
          <a:endParaRPr lang="en-US"/>
        </a:p>
      </dgm:t>
    </dgm:pt>
    <dgm:pt modelId="{2D6E2316-10EC-F04D-B1AD-4B9C0199C8B6}" type="sibTrans" cxnId="{93470A8C-C82A-224A-901A-631685B732CD}">
      <dgm:prSet/>
      <dgm:spPr/>
      <dgm:t>
        <a:bodyPr/>
        <a:lstStyle/>
        <a:p>
          <a:endParaRPr lang="en-US"/>
        </a:p>
      </dgm:t>
    </dgm:pt>
    <dgm:pt modelId="{5F91F11E-CB18-CD4D-94D6-F97242D8AB0E}">
      <dgm:prSet/>
      <dgm:spPr/>
      <dgm:t>
        <a:bodyPr/>
        <a:lstStyle/>
        <a:p>
          <a:pPr rtl="0"/>
          <a:r>
            <a:rPr lang="en-US" smtClean="0"/>
            <a:t>Team members come and go</a:t>
          </a:r>
          <a:endParaRPr lang="en-US"/>
        </a:p>
      </dgm:t>
    </dgm:pt>
    <dgm:pt modelId="{3E3650E0-34AE-8C42-BFB3-08C3A9B3D8ED}" type="parTrans" cxnId="{1565759C-5FC6-0C4B-9A3B-0B323BAA1D84}">
      <dgm:prSet/>
      <dgm:spPr/>
      <dgm:t>
        <a:bodyPr/>
        <a:lstStyle/>
        <a:p>
          <a:endParaRPr lang="en-US"/>
        </a:p>
      </dgm:t>
    </dgm:pt>
    <dgm:pt modelId="{548A26F2-6A8B-3D4E-966D-854C636D62DC}" type="sibTrans" cxnId="{1565759C-5FC6-0C4B-9A3B-0B323BAA1D84}">
      <dgm:prSet/>
      <dgm:spPr/>
      <dgm:t>
        <a:bodyPr/>
        <a:lstStyle/>
        <a:p>
          <a:endParaRPr lang="en-US"/>
        </a:p>
      </dgm:t>
    </dgm:pt>
    <dgm:pt modelId="{1EC5379D-63AF-3A49-9BF8-3FB457AFF35B}">
      <dgm:prSet/>
      <dgm:spPr/>
      <dgm:t>
        <a:bodyPr/>
        <a:lstStyle/>
        <a:p>
          <a:pPr rtl="0"/>
          <a:r>
            <a:rPr lang="en-US" smtClean="0"/>
            <a:t>They aren’t always available anyway</a:t>
          </a:r>
          <a:endParaRPr lang="en-US"/>
        </a:p>
      </dgm:t>
    </dgm:pt>
    <dgm:pt modelId="{03F2531E-9D16-3542-B0A4-DF21958F6A5A}" type="parTrans" cxnId="{6AECB060-934F-3E4C-9A14-37E0055D1D77}">
      <dgm:prSet/>
      <dgm:spPr/>
      <dgm:t>
        <a:bodyPr/>
        <a:lstStyle/>
        <a:p>
          <a:endParaRPr lang="en-US"/>
        </a:p>
      </dgm:t>
    </dgm:pt>
    <dgm:pt modelId="{08722926-D7D1-0646-9F9D-6CFAE9F9C973}" type="sibTrans" cxnId="{6AECB060-934F-3E4C-9A14-37E0055D1D77}">
      <dgm:prSet/>
      <dgm:spPr/>
      <dgm:t>
        <a:bodyPr/>
        <a:lstStyle/>
        <a:p>
          <a:endParaRPr lang="en-US"/>
        </a:p>
      </dgm:t>
    </dgm:pt>
    <dgm:pt modelId="{F36DE0C1-1D7F-5240-8193-B1C40F78D085}">
      <dgm:prSet/>
      <dgm:spPr/>
      <dgm:t>
        <a:bodyPr/>
        <a:lstStyle/>
        <a:p>
          <a:pPr rtl="0"/>
          <a:r>
            <a:rPr lang="en-US" smtClean="0"/>
            <a:t>Work-life balance will eventually become important to most</a:t>
          </a:r>
          <a:endParaRPr lang="en-US"/>
        </a:p>
      </dgm:t>
    </dgm:pt>
    <dgm:pt modelId="{B5EC1292-4404-5E45-995C-74DDAFE9EF82}" type="parTrans" cxnId="{83164A17-4301-1946-885A-96F6E12C853B}">
      <dgm:prSet/>
      <dgm:spPr/>
      <dgm:t>
        <a:bodyPr/>
        <a:lstStyle/>
        <a:p>
          <a:endParaRPr lang="en-US"/>
        </a:p>
      </dgm:t>
    </dgm:pt>
    <dgm:pt modelId="{4AF95758-31D0-ED47-897E-46759E76F5E9}" type="sibTrans" cxnId="{83164A17-4301-1946-885A-96F6E12C853B}">
      <dgm:prSet/>
      <dgm:spPr/>
      <dgm:t>
        <a:bodyPr/>
        <a:lstStyle/>
        <a:p>
          <a:endParaRPr lang="en-US"/>
        </a:p>
      </dgm:t>
    </dgm:pt>
    <dgm:pt modelId="{7DAEA2E6-AC5C-534D-8B43-69D9BC161A5F}">
      <dgm:prSet/>
      <dgm:spPr/>
      <dgm:t>
        <a:bodyPr/>
        <a:lstStyle/>
        <a:p>
          <a:pPr rtl="0"/>
          <a:r>
            <a:rPr lang="en-US" smtClean="0"/>
            <a:t>No one should be indispensable</a:t>
          </a:r>
          <a:endParaRPr lang="en-US"/>
        </a:p>
      </dgm:t>
    </dgm:pt>
    <dgm:pt modelId="{23FDCA15-7E20-EE45-8CE0-B7A09E01880C}" type="parTrans" cxnId="{6475F70A-14BA-124B-8CFB-16C339121C2A}">
      <dgm:prSet/>
      <dgm:spPr/>
      <dgm:t>
        <a:bodyPr/>
        <a:lstStyle/>
        <a:p>
          <a:endParaRPr lang="en-US"/>
        </a:p>
      </dgm:t>
    </dgm:pt>
    <dgm:pt modelId="{F5E326F1-ACC1-8043-A2B6-DE2F42B8E36C}" type="sibTrans" cxnId="{6475F70A-14BA-124B-8CFB-16C339121C2A}">
      <dgm:prSet/>
      <dgm:spPr/>
      <dgm:t>
        <a:bodyPr/>
        <a:lstStyle/>
        <a:p>
          <a:endParaRPr lang="en-US"/>
        </a:p>
      </dgm:t>
    </dgm:pt>
    <dgm:pt modelId="{1347D606-D070-8946-AB18-1113B4BBF6F5}">
      <dgm:prSet/>
      <dgm:spPr/>
      <dgm:t>
        <a:bodyPr/>
        <a:lstStyle/>
        <a:p>
          <a:pPr rtl="0"/>
          <a:r>
            <a:rPr lang="en-US" smtClean="0"/>
            <a:t>Module ownership leads to other problems </a:t>
          </a:r>
          <a:endParaRPr lang="en-US"/>
        </a:p>
      </dgm:t>
    </dgm:pt>
    <dgm:pt modelId="{B8D17285-5818-E849-AA34-EA5210628373}" type="parTrans" cxnId="{4255808C-D6DE-1346-8C01-C203F0DA138D}">
      <dgm:prSet/>
      <dgm:spPr/>
      <dgm:t>
        <a:bodyPr/>
        <a:lstStyle/>
        <a:p>
          <a:endParaRPr lang="en-US"/>
        </a:p>
      </dgm:t>
    </dgm:pt>
    <dgm:pt modelId="{31E907EA-A6BF-3549-99CB-6D020751B69F}" type="sibTrans" cxnId="{4255808C-D6DE-1346-8C01-C203F0DA138D}">
      <dgm:prSet/>
      <dgm:spPr/>
      <dgm:t>
        <a:bodyPr/>
        <a:lstStyle/>
        <a:p>
          <a:endParaRPr lang="en-US"/>
        </a:p>
      </dgm:t>
    </dgm:pt>
    <dgm:pt modelId="{04A655F2-3003-CD4A-AE6E-2BA8B94D7ED9}">
      <dgm:prSet/>
      <dgm:spPr/>
      <dgm:t>
        <a:bodyPr/>
        <a:lstStyle/>
        <a:p>
          <a:pPr rtl="0"/>
          <a:r>
            <a:rPr lang="en-US" smtClean="0"/>
            <a:t>“Possessive ownership” culture</a:t>
          </a:r>
          <a:endParaRPr lang="en-US"/>
        </a:p>
      </dgm:t>
    </dgm:pt>
    <dgm:pt modelId="{37ADC4DD-D4EB-6D49-B0B5-C3C0D2835FAA}" type="parTrans" cxnId="{E5790A55-1356-7D44-BF0C-485E0BEAC23A}">
      <dgm:prSet/>
      <dgm:spPr/>
      <dgm:t>
        <a:bodyPr/>
        <a:lstStyle/>
        <a:p>
          <a:endParaRPr lang="en-US"/>
        </a:p>
      </dgm:t>
    </dgm:pt>
    <dgm:pt modelId="{0C052070-281D-214D-AE2C-24DD28FD5F50}" type="sibTrans" cxnId="{E5790A55-1356-7D44-BF0C-485E0BEAC23A}">
      <dgm:prSet/>
      <dgm:spPr/>
      <dgm:t>
        <a:bodyPr/>
        <a:lstStyle/>
        <a:p>
          <a:endParaRPr lang="en-US"/>
        </a:p>
      </dgm:t>
    </dgm:pt>
    <dgm:pt modelId="{86575519-80D8-C346-BF34-8F8D8B7B993E}">
      <dgm:prSet/>
      <dgm:spPr/>
      <dgm:t>
        <a:bodyPr/>
        <a:lstStyle/>
        <a:p>
          <a:pPr rtl="0"/>
          <a:r>
            <a:rPr lang="en-US" smtClean="0"/>
            <a:t>Opaque code</a:t>
          </a:r>
          <a:endParaRPr lang="en-US"/>
        </a:p>
      </dgm:t>
    </dgm:pt>
    <dgm:pt modelId="{1826D0E5-E9F2-1744-A75B-4082F237D5F5}" type="parTrans" cxnId="{4FA749B3-9D59-BC4C-8631-F837120D286B}">
      <dgm:prSet/>
      <dgm:spPr/>
      <dgm:t>
        <a:bodyPr/>
        <a:lstStyle/>
        <a:p>
          <a:endParaRPr lang="en-US"/>
        </a:p>
      </dgm:t>
    </dgm:pt>
    <dgm:pt modelId="{ADD32B65-46F5-7E40-ADE4-896E72B86725}" type="sibTrans" cxnId="{4FA749B3-9D59-BC4C-8631-F837120D286B}">
      <dgm:prSet/>
      <dgm:spPr/>
      <dgm:t>
        <a:bodyPr/>
        <a:lstStyle/>
        <a:p>
          <a:endParaRPr lang="en-US"/>
        </a:p>
      </dgm:t>
    </dgm:pt>
    <dgm:pt modelId="{BECCF728-8534-DF48-AA46-5F582F91A450}">
      <dgm:prSet/>
      <dgm:spPr/>
      <dgm:t>
        <a:bodyPr/>
        <a:lstStyle/>
        <a:p>
          <a:pPr rtl="0"/>
          <a:r>
            <a:rPr lang="en-US" smtClean="0"/>
            <a:t>“Not my problem” if it happens in another module</a:t>
          </a:r>
          <a:endParaRPr lang="en-US"/>
        </a:p>
      </dgm:t>
    </dgm:pt>
    <dgm:pt modelId="{63BB6779-9946-8D47-A4A3-4B6D253149E4}" type="parTrans" cxnId="{2F45902B-C556-514C-A4BF-AB14581B404E}">
      <dgm:prSet/>
      <dgm:spPr/>
      <dgm:t>
        <a:bodyPr/>
        <a:lstStyle/>
        <a:p>
          <a:endParaRPr lang="en-US"/>
        </a:p>
      </dgm:t>
    </dgm:pt>
    <dgm:pt modelId="{5202B0BB-74AF-3B40-A7AC-D92992EC6BF8}" type="sibTrans" cxnId="{2F45902B-C556-514C-A4BF-AB14581B404E}">
      <dgm:prSet/>
      <dgm:spPr/>
      <dgm:t>
        <a:bodyPr/>
        <a:lstStyle/>
        <a:p>
          <a:endParaRPr lang="en-US"/>
        </a:p>
      </dgm:t>
    </dgm:pt>
    <dgm:pt modelId="{0D10EC40-B2B1-B64F-AAA5-FE932435B084}" type="pres">
      <dgm:prSet presAssocID="{DBF1CEC4-A62A-DE43-BC8C-4CFA94FBDE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0E76B9-2F84-FC4F-9885-EF73440F9420}" type="pres">
      <dgm:prSet presAssocID="{DD503CCB-7AC2-9F4D-9A94-A646820D8E8B}" presName="linNode" presStyleCnt="0"/>
      <dgm:spPr/>
    </dgm:pt>
    <dgm:pt modelId="{61E301B3-5655-764F-9EA2-7F05867EBC56}" type="pres">
      <dgm:prSet presAssocID="{DD503CCB-7AC2-9F4D-9A94-A646820D8E8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661089-0FDE-B448-9B8B-B99199F6EFF0}" type="pres">
      <dgm:prSet presAssocID="{DD503CCB-7AC2-9F4D-9A94-A646820D8E8B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51BB1-E879-7F4F-93FC-0F5726BF1001}" type="pres">
      <dgm:prSet presAssocID="{2D6E2316-10EC-F04D-B1AD-4B9C0199C8B6}" presName="sp" presStyleCnt="0"/>
      <dgm:spPr/>
    </dgm:pt>
    <dgm:pt modelId="{2A8BE283-A48B-C14C-BF6A-65558BAC384C}" type="pres">
      <dgm:prSet presAssocID="{1347D606-D070-8946-AB18-1113B4BBF6F5}" presName="linNode" presStyleCnt="0"/>
      <dgm:spPr/>
    </dgm:pt>
    <dgm:pt modelId="{F8E4E102-2004-7F47-BAF2-9DF44DC9A13F}" type="pres">
      <dgm:prSet presAssocID="{1347D606-D070-8946-AB18-1113B4BBF6F5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ED931D-0B4A-A549-ABA1-E8134527A6A5}" type="pres">
      <dgm:prSet presAssocID="{1347D606-D070-8946-AB18-1113B4BBF6F5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75F70A-14BA-124B-8CFB-16C339121C2A}" srcId="{DD503CCB-7AC2-9F4D-9A94-A646820D8E8B}" destId="{7DAEA2E6-AC5C-534D-8B43-69D9BC161A5F}" srcOrd="3" destOrd="0" parTransId="{23FDCA15-7E20-EE45-8CE0-B7A09E01880C}" sibTransId="{F5E326F1-ACC1-8043-A2B6-DE2F42B8E36C}"/>
    <dgm:cxn modelId="{315C411A-15D0-A14B-9972-B0A24E8484EC}" type="presOf" srcId="{86575519-80D8-C346-BF34-8F8D8B7B993E}" destId="{24ED931D-0B4A-A549-ABA1-E8134527A6A5}" srcOrd="0" destOrd="1" presId="urn:microsoft.com/office/officeart/2005/8/layout/vList5"/>
    <dgm:cxn modelId="{93470A8C-C82A-224A-901A-631685B732CD}" srcId="{DBF1CEC4-A62A-DE43-BC8C-4CFA94FBDEC0}" destId="{DD503CCB-7AC2-9F4D-9A94-A646820D8E8B}" srcOrd="0" destOrd="0" parTransId="{5806C60F-4083-014D-BD9A-FC076ABFF561}" sibTransId="{2D6E2316-10EC-F04D-B1AD-4B9C0199C8B6}"/>
    <dgm:cxn modelId="{74A16CCB-10DB-9F40-8323-5994250F7D40}" type="presOf" srcId="{04A655F2-3003-CD4A-AE6E-2BA8B94D7ED9}" destId="{24ED931D-0B4A-A549-ABA1-E8134527A6A5}" srcOrd="0" destOrd="0" presId="urn:microsoft.com/office/officeart/2005/8/layout/vList5"/>
    <dgm:cxn modelId="{E5790A55-1356-7D44-BF0C-485E0BEAC23A}" srcId="{1347D606-D070-8946-AB18-1113B4BBF6F5}" destId="{04A655F2-3003-CD4A-AE6E-2BA8B94D7ED9}" srcOrd="0" destOrd="0" parTransId="{37ADC4DD-D4EB-6D49-B0B5-C3C0D2835FAA}" sibTransId="{0C052070-281D-214D-AE2C-24DD28FD5F50}"/>
    <dgm:cxn modelId="{DC849854-6B84-9D46-B000-243D200A67B6}" type="presOf" srcId="{7DAEA2E6-AC5C-534D-8B43-69D9BC161A5F}" destId="{9B661089-0FDE-B448-9B8B-B99199F6EFF0}" srcOrd="0" destOrd="3" presId="urn:microsoft.com/office/officeart/2005/8/layout/vList5"/>
    <dgm:cxn modelId="{B9286C2A-4BB0-1A47-882E-111AE89B75CC}" type="presOf" srcId="{DD503CCB-7AC2-9F4D-9A94-A646820D8E8B}" destId="{61E301B3-5655-764F-9EA2-7F05867EBC56}" srcOrd="0" destOrd="0" presId="urn:microsoft.com/office/officeart/2005/8/layout/vList5"/>
    <dgm:cxn modelId="{6AECB060-934F-3E4C-9A14-37E0055D1D77}" srcId="{DD503CCB-7AC2-9F4D-9A94-A646820D8E8B}" destId="{1EC5379D-63AF-3A49-9BF8-3FB457AFF35B}" srcOrd="1" destOrd="0" parTransId="{03F2531E-9D16-3542-B0A4-DF21958F6A5A}" sibTransId="{08722926-D7D1-0646-9F9D-6CFAE9F9C973}"/>
    <dgm:cxn modelId="{7B574871-0E9D-8144-B3E9-58A164763E64}" type="presOf" srcId="{DBF1CEC4-A62A-DE43-BC8C-4CFA94FBDEC0}" destId="{0D10EC40-B2B1-B64F-AAA5-FE932435B084}" srcOrd="0" destOrd="0" presId="urn:microsoft.com/office/officeart/2005/8/layout/vList5"/>
    <dgm:cxn modelId="{D3E6B1F4-723C-0C44-BA9E-ACF1AB346DFD}" type="presOf" srcId="{BECCF728-8534-DF48-AA46-5F582F91A450}" destId="{24ED931D-0B4A-A549-ABA1-E8134527A6A5}" srcOrd="0" destOrd="2" presId="urn:microsoft.com/office/officeart/2005/8/layout/vList5"/>
    <dgm:cxn modelId="{4FA749B3-9D59-BC4C-8631-F837120D286B}" srcId="{1347D606-D070-8946-AB18-1113B4BBF6F5}" destId="{86575519-80D8-C346-BF34-8F8D8B7B993E}" srcOrd="1" destOrd="0" parTransId="{1826D0E5-E9F2-1744-A75B-4082F237D5F5}" sibTransId="{ADD32B65-46F5-7E40-ADE4-896E72B86725}"/>
    <dgm:cxn modelId="{CE45AC6E-5C79-5D4D-9177-EFAF55E074B0}" type="presOf" srcId="{F36DE0C1-1D7F-5240-8193-B1C40F78D085}" destId="{9B661089-0FDE-B448-9B8B-B99199F6EFF0}" srcOrd="0" destOrd="2" presId="urn:microsoft.com/office/officeart/2005/8/layout/vList5"/>
    <dgm:cxn modelId="{1565759C-5FC6-0C4B-9A3B-0B323BAA1D84}" srcId="{DD503CCB-7AC2-9F4D-9A94-A646820D8E8B}" destId="{5F91F11E-CB18-CD4D-94D6-F97242D8AB0E}" srcOrd="0" destOrd="0" parTransId="{3E3650E0-34AE-8C42-BFB3-08C3A9B3D8ED}" sibTransId="{548A26F2-6A8B-3D4E-966D-854C636D62DC}"/>
    <dgm:cxn modelId="{83164A17-4301-1946-885A-96F6E12C853B}" srcId="{DD503CCB-7AC2-9F4D-9A94-A646820D8E8B}" destId="{F36DE0C1-1D7F-5240-8193-B1C40F78D085}" srcOrd="2" destOrd="0" parTransId="{B5EC1292-4404-5E45-995C-74DDAFE9EF82}" sibTransId="{4AF95758-31D0-ED47-897E-46759E76F5E9}"/>
    <dgm:cxn modelId="{301E3C75-083C-E241-93DC-5A6CD0C431EA}" type="presOf" srcId="{1EC5379D-63AF-3A49-9BF8-3FB457AFF35B}" destId="{9B661089-0FDE-B448-9B8B-B99199F6EFF0}" srcOrd="0" destOrd="1" presId="urn:microsoft.com/office/officeart/2005/8/layout/vList5"/>
    <dgm:cxn modelId="{2D210133-2424-EF48-A78D-247A06D54BD0}" type="presOf" srcId="{1347D606-D070-8946-AB18-1113B4BBF6F5}" destId="{F8E4E102-2004-7F47-BAF2-9DF44DC9A13F}" srcOrd="0" destOrd="0" presId="urn:microsoft.com/office/officeart/2005/8/layout/vList5"/>
    <dgm:cxn modelId="{0C673557-C338-1F4F-8B60-6922EAD7C11B}" type="presOf" srcId="{5F91F11E-CB18-CD4D-94D6-F97242D8AB0E}" destId="{9B661089-0FDE-B448-9B8B-B99199F6EFF0}" srcOrd="0" destOrd="0" presId="urn:microsoft.com/office/officeart/2005/8/layout/vList5"/>
    <dgm:cxn modelId="{4255808C-D6DE-1346-8C01-C203F0DA138D}" srcId="{DBF1CEC4-A62A-DE43-BC8C-4CFA94FBDEC0}" destId="{1347D606-D070-8946-AB18-1113B4BBF6F5}" srcOrd="1" destOrd="0" parTransId="{B8D17285-5818-E849-AA34-EA5210628373}" sibTransId="{31E907EA-A6BF-3549-99CB-6D020751B69F}"/>
    <dgm:cxn modelId="{2F45902B-C556-514C-A4BF-AB14581B404E}" srcId="{1347D606-D070-8946-AB18-1113B4BBF6F5}" destId="{BECCF728-8534-DF48-AA46-5F582F91A450}" srcOrd="2" destOrd="0" parTransId="{63BB6779-9946-8D47-A4A3-4B6D253149E4}" sibTransId="{5202B0BB-74AF-3B40-A7AC-D92992EC6BF8}"/>
    <dgm:cxn modelId="{2CFD8EB1-37A8-344E-B5C7-72C64E852B6E}" type="presParOf" srcId="{0D10EC40-B2B1-B64F-AAA5-FE932435B084}" destId="{220E76B9-2F84-FC4F-9885-EF73440F9420}" srcOrd="0" destOrd="0" presId="urn:microsoft.com/office/officeart/2005/8/layout/vList5"/>
    <dgm:cxn modelId="{39AA3FCF-4CF9-1D4A-9B33-842CFDCA1572}" type="presParOf" srcId="{220E76B9-2F84-FC4F-9885-EF73440F9420}" destId="{61E301B3-5655-764F-9EA2-7F05867EBC56}" srcOrd="0" destOrd="0" presId="urn:microsoft.com/office/officeart/2005/8/layout/vList5"/>
    <dgm:cxn modelId="{861D26A1-4406-3F4D-8B9A-2B2DE7B13330}" type="presParOf" srcId="{220E76B9-2F84-FC4F-9885-EF73440F9420}" destId="{9B661089-0FDE-B448-9B8B-B99199F6EFF0}" srcOrd="1" destOrd="0" presId="urn:microsoft.com/office/officeart/2005/8/layout/vList5"/>
    <dgm:cxn modelId="{2071E2D0-FF6C-6C45-891D-5CB3CCD362F0}" type="presParOf" srcId="{0D10EC40-B2B1-B64F-AAA5-FE932435B084}" destId="{AA951BB1-E879-7F4F-93FC-0F5726BF1001}" srcOrd="1" destOrd="0" presId="urn:microsoft.com/office/officeart/2005/8/layout/vList5"/>
    <dgm:cxn modelId="{7A5F52D8-B0F7-F545-AF5C-DDDD3F91DFCC}" type="presParOf" srcId="{0D10EC40-B2B1-B64F-AAA5-FE932435B084}" destId="{2A8BE283-A48B-C14C-BF6A-65558BAC384C}" srcOrd="2" destOrd="0" presId="urn:microsoft.com/office/officeart/2005/8/layout/vList5"/>
    <dgm:cxn modelId="{E68F6C78-1842-BB46-BCE6-4B41EAA850DA}" type="presParOf" srcId="{2A8BE283-A48B-C14C-BF6A-65558BAC384C}" destId="{F8E4E102-2004-7F47-BAF2-9DF44DC9A13F}" srcOrd="0" destOrd="0" presId="urn:microsoft.com/office/officeart/2005/8/layout/vList5"/>
    <dgm:cxn modelId="{80FD870F-083A-0445-9AF2-189194FF987A}" type="presParOf" srcId="{2A8BE283-A48B-C14C-BF6A-65558BAC384C}" destId="{24ED931D-0B4A-A549-ABA1-E8134527A6A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DBC71-CDBF-B649-93AE-043679CF2D5B}">
      <dsp:nvSpPr>
        <dsp:cNvPr id="0" name=""/>
        <dsp:cNvSpPr/>
      </dsp:nvSpPr>
      <dsp:spPr>
        <a:xfrm>
          <a:off x="4687605" y="16308"/>
          <a:ext cx="2578659" cy="257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Micro-Services</a:t>
          </a:r>
          <a:endParaRPr lang="en-US" sz="3000" kern="1200" dirty="0"/>
        </a:p>
      </dsp:txBody>
      <dsp:txXfrm>
        <a:off x="5065241" y="393944"/>
        <a:ext cx="1823387" cy="1823387"/>
      </dsp:txXfrm>
    </dsp:sp>
    <dsp:sp modelId="{19ABC068-BBCB-244C-93B7-D6145274AAD5}">
      <dsp:nvSpPr>
        <dsp:cNvPr id="0" name=""/>
        <dsp:cNvSpPr/>
      </dsp:nvSpPr>
      <dsp:spPr>
        <a:xfrm rot="3724902">
          <a:off x="6535221" y="2522808"/>
          <a:ext cx="634494" cy="870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585833" y="2612770"/>
        <a:ext cx="444146" cy="522179"/>
      </dsp:txXfrm>
    </dsp:sp>
    <dsp:sp modelId="{579C2E04-EDEE-C64E-9F56-E458AC3E5727}">
      <dsp:nvSpPr>
        <dsp:cNvPr id="0" name=""/>
        <dsp:cNvSpPr/>
      </dsp:nvSpPr>
      <dsp:spPr>
        <a:xfrm>
          <a:off x="6455488" y="3352682"/>
          <a:ext cx="2578659" cy="257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DevOps</a:t>
          </a:r>
          <a:endParaRPr lang="en-US" sz="3000" kern="1200" dirty="0"/>
        </a:p>
      </dsp:txBody>
      <dsp:txXfrm>
        <a:off x="6833124" y="3730318"/>
        <a:ext cx="1823387" cy="1823387"/>
      </dsp:txXfrm>
    </dsp:sp>
    <dsp:sp modelId="{493A7C53-AE59-CB4C-8F14-5C8D518B8546}">
      <dsp:nvSpPr>
        <dsp:cNvPr id="0" name=""/>
        <dsp:cNvSpPr/>
      </dsp:nvSpPr>
      <dsp:spPr>
        <a:xfrm rot="10800000">
          <a:off x="5486933" y="4206863"/>
          <a:ext cx="684445" cy="870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5692266" y="4380922"/>
        <a:ext cx="479112" cy="522179"/>
      </dsp:txXfrm>
    </dsp:sp>
    <dsp:sp modelId="{04B3EE40-E8EC-DD47-ABF9-522889B684C8}">
      <dsp:nvSpPr>
        <dsp:cNvPr id="0" name=""/>
        <dsp:cNvSpPr/>
      </dsp:nvSpPr>
      <dsp:spPr>
        <a:xfrm>
          <a:off x="2585422" y="3352682"/>
          <a:ext cx="2578659" cy="257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Distributed Systems</a:t>
          </a:r>
          <a:endParaRPr lang="en-US" sz="3000" kern="1200" dirty="0"/>
        </a:p>
      </dsp:txBody>
      <dsp:txXfrm>
        <a:off x="2963058" y="3730318"/>
        <a:ext cx="1823387" cy="1823387"/>
      </dsp:txXfrm>
    </dsp:sp>
    <dsp:sp modelId="{D177FB59-D257-E140-A884-F7D7CAA616C6}">
      <dsp:nvSpPr>
        <dsp:cNvPr id="0" name=""/>
        <dsp:cNvSpPr/>
      </dsp:nvSpPr>
      <dsp:spPr>
        <a:xfrm rot="18132852">
          <a:off x="4553269" y="2555996"/>
          <a:ext cx="723323" cy="870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603928" y="2821851"/>
        <a:ext cx="506326" cy="522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2F304-6F98-9140-A3BA-B2B3DA8FC652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a client-side user interface 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a database 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a server-side application. </a:t>
          </a:r>
          <a:endParaRPr lang="en-US" sz="1800" kern="1200" dirty="0"/>
        </a:p>
      </dsp:txBody>
      <dsp:txXfrm rot="-5400000">
        <a:off x="3785616" y="197117"/>
        <a:ext cx="6675221" cy="1012303"/>
      </dsp:txXfrm>
    </dsp:sp>
    <dsp:sp modelId="{ABAF547D-E26F-9643-B431-F5523A5782B2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Enterprise applications three tiered architecture</a:t>
          </a:r>
          <a:endParaRPr lang="en-US" sz="2700" kern="1200" dirty="0"/>
        </a:p>
      </dsp:txBody>
      <dsp:txXfrm>
        <a:off x="68454" y="70578"/>
        <a:ext cx="3648708" cy="1265378"/>
      </dsp:txXfrm>
    </dsp:sp>
    <dsp:sp modelId="{A4C4A890-9770-0D43-9EA5-063EF0836410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mtClean="0"/>
            <a:t>handle HTTP requests, 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mtClean="0"/>
            <a:t>execute domain logic, 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retrieve and update data from the database, 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select and populate HTML views to be sent to the browser. </a:t>
          </a:r>
          <a:endParaRPr lang="en-US" sz="1800" kern="1200" dirty="0"/>
        </a:p>
      </dsp:txBody>
      <dsp:txXfrm rot="-5400000">
        <a:off x="3785616" y="1669517"/>
        <a:ext cx="6675221" cy="1012303"/>
      </dsp:txXfrm>
    </dsp:sp>
    <dsp:sp modelId="{D8F54C50-30D8-EE4B-8D8C-2E8409D2A2E0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Server-side Application </a:t>
          </a:r>
          <a:endParaRPr lang="en-US" sz="2700" kern="1200"/>
        </a:p>
      </dsp:txBody>
      <dsp:txXfrm>
        <a:off x="68454" y="1542979"/>
        <a:ext cx="3648708" cy="1265378"/>
      </dsp:txXfrm>
    </dsp:sp>
    <dsp:sp modelId="{4AF95F2F-A06E-634B-BDEE-14E7DD7B2631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smtClean="0"/>
            <a:t>A single logical executable. 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smtClean="0"/>
            <a:t>Changes require building and deploying a new version of the server-side application.</a:t>
          </a:r>
          <a:endParaRPr lang="en-US" sz="2100" kern="1200"/>
        </a:p>
      </dsp:txBody>
      <dsp:txXfrm rot="-5400000">
        <a:off x="3785616" y="3141918"/>
        <a:ext cx="6675221" cy="1012303"/>
      </dsp:txXfrm>
    </dsp:sp>
    <dsp:sp modelId="{72CFBB2D-6AA9-1740-B6F3-DA824289FACC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This server-side application is a </a:t>
          </a:r>
          <a:r>
            <a:rPr lang="en-US" sz="2700" i="1" kern="1200" smtClean="0"/>
            <a:t>monolith</a:t>
          </a:r>
          <a:r>
            <a:rPr lang="en-US" sz="2700" kern="1200" smtClean="0"/>
            <a:t> </a:t>
          </a:r>
          <a:endParaRPr lang="en-US" sz="2700" kern="1200"/>
        </a:p>
      </dsp:txBody>
      <dsp:txXfrm>
        <a:off x="68454" y="3015380"/>
        <a:ext cx="3648708" cy="1265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32C80-D954-C048-96E1-E852E8B9F408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smtClean="0"/>
            <a:t>API Server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smtClean="0"/>
            <a:t>High availability, load-balanced</a:t>
          </a:r>
          <a:endParaRPr lang="en-US" sz="2900" kern="1200"/>
        </a:p>
      </dsp:txBody>
      <dsp:txXfrm rot="-5400000">
        <a:off x="3785616" y="197117"/>
        <a:ext cx="6675221" cy="1012303"/>
      </dsp:txXfrm>
    </dsp:sp>
    <dsp:sp modelId="{A38D8F6C-1A27-FA44-9B01-4CF1C822D542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Entry Point</a:t>
          </a:r>
          <a:endParaRPr lang="en-US" sz="3800" kern="1200"/>
        </a:p>
      </dsp:txBody>
      <dsp:txXfrm>
        <a:off x="68454" y="70578"/>
        <a:ext cx="3648708" cy="1265378"/>
      </dsp:txXfrm>
    </dsp:sp>
    <dsp:sp modelId="{A12C9793-9536-1D4A-BE55-A807A523BCB1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Scheduler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Highly available leader</a:t>
          </a:r>
        </a:p>
      </dsp:txBody>
      <dsp:txXfrm rot="-5400000">
        <a:off x="3785616" y="1669517"/>
        <a:ext cx="6675221" cy="1012303"/>
      </dsp:txXfrm>
    </dsp:sp>
    <dsp:sp modelId="{18F643A2-666D-3046-8361-DFE8A04E34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Orchestrator</a:t>
          </a:r>
          <a:endParaRPr lang="en-US" sz="3800" kern="1200"/>
        </a:p>
      </dsp:txBody>
      <dsp:txXfrm>
        <a:off x="68454" y="1542979"/>
        <a:ext cx="3648708" cy="1265378"/>
      </dsp:txXfrm>
    </dsp:sp>
    <dsp:sp modelId="{E228E314-AFD8-3144-ADD7-EDD8B60F602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Resources, Applications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Highly available?</a:t>
          </a:r>
          <a:endParaRPr lang="en-US" sz="2900" kern="1200" dirty="0"/>
        </a:p>
      </dsp:txBody>
      <dsp:txXfrm rot="-5400000">
        <a:off x="3785616" y="3141918"/>
        <a:ext cx="6675221" cy="1012303"/>
      </dsp:txXfrm>
    </dsp:sp>
    <dsp:sp modelId="{2484E00E-D1F5-FA4B-B15C-BC9C5386AB55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Stateless Metadata Server</a:t>
          </a:r>
          <a:endParaRPr lang="en-US" sz="3800" kern="1200"/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1505E-BFE2-E44C-960A-8D1E5E603E59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Experiment state</a:t>
          </a:r>
          <a:endParaRPr lang="en-US" sz="2400" kern="1200" dirty="0"/>
        </a:p>
      </dsp:txBody>
      <dsp:txXfrm rot="-5400000">
        <a:off x="3785615" y="147831"/>
        <a:ext cx="6689078" cy="756160"/>
      </dsp:txXfrm>
    </dsp:sp>
    <dsp:sp modelId="{1AB13B31-F5AB-3845-A60E-BDE38FCDE8CB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Stateful Metadata Server</a:t>
          </a:r>
          <a:endParaRPr lang="en-US" sz="2900" kern="1200"/>
        </a:p>
      </dsp:txBody>
      <dsp:txXfrm>
        <a:off x="51133" y="53310"/>
        <a:ext cx="3683350" cy="945199"/>
      </dsp:txXfrm>
    </dsp:sp>
    <dsp:sp modelId="{F8BB6019-E0C8-F143-A347-0517B10A6C9E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Submits jobs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Fire and forget</a:t>
          </a:r>
          <a:endParaRPr lang="en-US" sz="2400" kern="1200" dirty="0"/>
        </a:p>
      </dsp:txBody>
      <dsp:txXfrm rot="-5400000">
        <a:off x="3785615" y="1247670"/>
        <a:ext cx="6689078" cy="756160"/>
      </dsp:txXfrm>
    </dsp:sp>
    <dsp:sp modelId="{BE11DF15-74CE-D441-A755-F6BE83E04BB4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Application Manager</a:t>
          </a:r>
          <a:endParaRPr lang="en-US" sz="2900" kern="1200"/>
        </a:p>
      </dsp:txBody>
      <dsp:txXfrm>
        <a:off x="51133" y="1153149"/>
        <a:ext cx="3683350" cy="945199"/>
      </dsp:txXfrm>
    </dsp:sp>
    <dsp:sp modelId="{A04AB9AD-E8B2-8044-894D-122D9C90EB83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Monitors jobs on remote resources</a:t>
          </a:r>
          <a:endParaRPr lang="en-US" sz="2400" kern="1200" dirty="0"/>
        </a:p>
      </dsp:txBody>
      <dsp:txXfrm rot="-5400000">
        <a:off x="3785615" y="2347509"/>
        <a:ext cx="6689078" cy="756160"/>
      </dsp:txXfrm>
    </dsp:sp>
    <dsp:sp modelId="{4662D3E5-2366-FE47-8B0C-90B11A387C4F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Monitor Service</a:t>
          </a:r>
          <a:endParaRPr lang="en-US" sz="2900" kern="1200"/>
        </a:p>
      </dsp:txBody>
      <dsp:txXfrm>
        <a:off x="51133" y="2252988"/>
        <a:ext cx="3683350" cy="945199"/>
      </dsp:txXfrm>
    </dsp:sp>
    <dsp:sp modelId="{618E12D2-B30F-8048-B305-3CCD8DFE12FA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Centralize your service logs</a:t>
          </a:r>
          <a:endParaRPr lang="en-US" sz="2400" kern="1200" dirty="0"/>
        </a:p>
      </dsp:txBody>
      <dsp:txXfrm rot="-5400000">
        <a:off x="3785615" y="3447347"/>
        <a:ext cx="6689078" cy="756160"/>
      </dsp:txXfrm>
    </dsp:sp>
    <dsp:sp modelId="{62C469DB-323F-0642-B0ED-8AF6B3417EBF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Logging</a:t>
          </a:r>
          <a:endParaRPr lang="en-US" sz="2900" kern="1200"/>
        </a:p>
      </dsp:txBody>
      <dsp:txXfrm>
        <a:off x="51133" y="3352827"/>
        <a:ext cx="3683350" cy="9451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E8DA9-6D2F-2A48-94C4-60826C944E9C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114300" lvl="1" indent="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 REST</a:t>
          </a:r>
          <a:endParaRPr lang="en-US" sz="1800" kern="1200" dirty="0"/>
        </a:p>
        <a:p>
          <a:pPr marL="114300" lvl="1" indent="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 Common in Internet applications but you would never do this within code in a single JVM</a:t>
          </a:r>
          <a:endParaRPr lang="en-US" sz="1800" kern="1200" dirty="0"/>
        </a:p>
      </dsp:txBody>
      <dsp:txXfrm rot="-5400000">
        <a:off x="3785615" y="147831"/>
        <a:ext cx="6689078" cy="756160"/>
      </dsp:txXfrm>
    </dsp:sp>
    <dsp:sp modelId="{C8C0EE4C-0A3D-404B-B066-D2285F5AA17F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Request-response</a:t>
          </a:r>
          <a:endParaRPr lang="en-US" sz="3600" kern="1200"/>
        </a:p>
      </dsp:txBody>
      <dsp:txXfrm>
        <a:off x="51133" y="53310"/>
        <a:ext cx="3683350" cy="945199"/>
      </dsp:txXfrm>
    </dsp:sp>
    <dsp:sp modelId="{1279B53E-BCE6-2145-8B9E-AD67DC1745A7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Common in single JVM application: Observer, listener patterns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But not so common in decoupled applications.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More generally, asynchronous messaging is a little scary.</a:t>
          </a:r>
          <a:endParaRPr lang="en-US" sz="1800" kern="1200" dirty="0"/>
        </a:p>
      </dsp:txBody>
      <dsp:txXfrm rot="-5400000">
        <a:off x="3785615" y="1247670"/>
        <a:ext cx="6689078" cy="756160"/>
      </dsp:txXfrm>
    </dsp:sp>
    <dsp:sp modelId="{F10BABDE-AACE-1543-9A82-0E1BD3CE61D4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Push</a:t>
          </a:r>
          <a:endParaRPr lang="en-US" sz="3600" kern="1200"/>
        </a:p>
      </dsp:txBody>
      <dsp:txXfrm>
        <a:off x="51133" y="1153149"/>
        <a:ext cx="3683350" cy="945199"/>
      </dsp:txXfrm>
    </dsp:sp>
    <dsp:sp modelId="{448EF979-1D55-754C-B92E-C326167B5311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The component knows which component needs to get the new information.</a:t>
          </a:r>
          <a:endParaRPr lang="en-US" sz="2000" kern="1200" dirty="0"/>
        </a:p>
      </dsp:txBody>
      <dsp:txXfrm rot="-5400000">
        <a:off x="3785615" y="2347509"/>
        <a:ext cx="6689078" cy="756160"/>
      </dsp:txXfrm>
    </dsp:sp>
    <dsp:sp modelId="{8D19BE98-83F4-0540-A85F-1A6E101EC8A4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One-to-one</a:t>
          </a:r>
          <a:endParaRPr lang="en-US" sz="3600" kern="1200"/>
        </a:p>
      </dsp:txBody>
      <dsp:txXfrm>
        <a:off x="51133" y="2252988"/>
        <a:ext cx="3683350" cy="945199"/>
      </dsp:txXfrm>
    </dsp:sp>
    <dsp:sp modelId="{3512543F-9C68-3D4A-9401-3F02A30496FB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Components don’t need to know which other components needs the information. They just broadcast it. </a:t>
          </a:r>
          <a:endParaRPr lang="en-US" sz="2000" kern="1200" dirty="0"/>
        </a:p>
      </dsp:txBody>
      <dsp:txXfrm rot="-5400000">
        <a:off x="3785615" y="3447347"/>
        <a:ext cx="6689078" cy="756160"/>
      </dsp:txXfrm>
    </dsp:sp>
    <dsp:sp modelId="{7D6572EC-7709-E946-B8A9-D1DB1B7EA834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Many-to-many</a:t>
          </a:r>
          <a:endParaRPr lang="en-US" sz="3600" kern="1200"/>
        </a:p>
      </dsp:txBody>
      <dsp:txXfrm>
        <a:off x="51133" y="3352827"/>
        <a:ext cx="3683350" cy="9451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36E37-432E-F14C-A8C3-6B690B760462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The Registry component, backed by a single DB system, holds all the data</a:t>
          </a:r>
          <a:endParaRPr lang="en-US" sz="2400" kern="1200" dirty="0"/>
        </a:p>
      </dsp:txBody>
      <dsp:txXfrm rot="-5400000">
        <a:off x="3785616" y="295201"/>
        <a:ext cx="6647092" cy="1532257"/>
      </dsp:txXfrm>
    </dsp:sp>
    <dsp:sp modelId="{A301BA91-F79B-124C-BAD8-E10DCC7E8026}">
      <dsp:nvSpPr>
        <dsp:cNvPr id="0" name=""/>
        <dsp:cNvSpPr/>
      </dsp:nvSpPr>
      <dsp:spPr>
        <a:xfrm>
          <a:off x="0" y="11196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This is an open challenge for Apache </a:t>
          </a:r>
          <a:r>
            <a:rPr lang="en-US" sz="3900" kern="1200" dirty="0" err="1" smtClean="0"/>
            <a:t>Airavata</a:t>
          </a:r>
          <a:endParaRPr lang="en-US" sz="3900" kern="1200" dirty="0"/>
        </a:p>
      </dsp:txBody>
      <dsp:txXfrm>
        <a:off x="103614" y="114810"/>
        <a:ext cx="3578388" cy="1915324"/>
      </dsp:txXfrm>
    </dsp:sp>
    <dsp:sp modelId="{C7032EB8-C9FF-D147-AC91-E6017D0E25C7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One database has all the information for the application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Limits your choice of data stores: you have to use the same DB technology for everything.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Microservices constantly need to make remote DB calls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Performance and security</a:t>
          </a:r>
          <a:endParaRPr lang="en-US" sz="1900" kern="1200" dirty="0"/>
        </a:p>
      </dsp:txBody>
      <dsp:txXfrm rot="-5400000">
        <a:off x="3785616" y="2523880"/>
        <a:ext cx="6647092" cy="1532257"/>
      </dsp:txXfrm>
    </dsp:sp>
    <dsp:sp modelId="{145F8358-85CD-7746-B04B-FCD3E74CD25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err="1" smtClean="0"/>
            <a:t>Microservice</a:t>
          </a:r>
          <a:r>
            <a:rPr lang="en-US" sz="3900" kern="1200" dirty="0" smtClean="0"/>
            <a:t> </a:t>
          </a:r>
          <a:r>
            <a:rPr lang="en-US" sz="3900" kern="1200" dirty="0" err="1" smtClean="0"/>
            <a:t>Antipattern</a:t>
          </a:r>
          <a:endParaRPr lang="en-US" sz="3900" kern="1200" dirty="0"/>
        </a:p>
      </dsp:txBody>
      <dsp:txXfrm>
        <a:off x="103614" y="2332346"/>
        <a:ext cx="3578388" cy="1915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61089-0FDE-B448-9B8B-B99199F6EFF0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Team members come and go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They aren’t always available anyway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Work-life balance will eventually become important to most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No one should be indispensable</a:t>
          </a:r>
          <a:endParaRPr lang="en-US" sz="2000" kern="1200"/>
        </a:p>
      </dsp:txBody>
      <dsp:txXfrm rot="-5400000">
        <a:off x="3785616" y="295201"/>
        <a:ext cx="6647092" cy="1532257"/>
      </dsp:txXfrm>
    </dsp:sp>
    <dsp:sp modelId="{61E301B3-5655-764F-9EA2-7F05867EBC56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For small teams, NO in my experience. </a:t>
          </a:r>
          <a:endParaRPr lang="en-US" sz="3500" kern="1200"/>
        </a:p>
      </dsp:txBody>
      <dsp:txXfrm>
        <a:off x="103614" y="103667"/>
        <a:ext cx="3578388" cy="1915324"/>
      </dsp:txXfrm>
    </dsp:sp>
    <dsp:sp modelId="{24ED931D-0B4A-A549-ABA1-E8134527A6A5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“Possessive ownership” culture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Opaque code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“Not my problem” if it happens in another module</a:t>
          </a:r>
          <a:endParaRPr lang="en-US" sz="2000" kern="1200"/>
        </a:p>
      </dsp:txBody>
      <dsp:txXfrm rot="-5400000">
        <a:off x="3785616" y="2523880"/>
        <a:ext cx="6647092" cy="1532257"/>
      </dsp:txXfrm>
    </dsp:sp>
    <dsp:sp modelId="{F8E4E102-2004-7F47-BAF2-9DF44DC9A13F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Module ownership leads to other problems </a:t>
          </a:r>
          <a:endParaRPr lang="en-US" sz="3500" kern="1200"/>
        </a:p>
      </dsp:txBody>
      <dsp:txXfrm>
        <a:off x="103614" y="2332346"/>
        <a:ext cx="3578388" cy="191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7F1AD-75FD-214F-B145-DA5024C5B207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17BD2-4578-E14E-8E62-8A63FAE57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6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6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5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2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3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5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8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8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2A089-1FB6-534C-A8A6-978D4139B2E5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ueue.acm.org/detail.cfm?id=1142065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and Science Gateways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415073"/>
            <a:ext cx="9144000" cy="2387600"/>
          </a:xfrm>
        </p:spPr>
        <p:txBody>
          <a:bodyPr anchor="t"/>
          <a:lstStyle/>
          <a:p>
            <a:r>
              <a:rPr lang="en-US" dirty="0" smtClean="0"/>
              <a:t>Let’s Break Up the Monolith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5265531"/>
            <a:ext cx="9144000" cy="105917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689100"/>
            <a:ext cx="7493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:  Start with 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31712" cy="4351338"/>
          </a:xfrm>
        </p:spPr>
        <p:txBody>
          <a:bodyPr/>
          <a:lstStyle/>
          <a:p>
            <a:pPr fontAlgn="base"/>
            <a:r>
              <a:rPr lang="en-US" dirty="0" smtClean="0"/>
              <a:t>Think </a:t>
            </a:r>
            <a:r>
              <a:rPr lang="en-US" dirty="0"/>
              <a:t>about your </a:t>
            </a:r>
            <a:r>
              <a:rPr lang="en-US" dirty="0" smtClean="0"/>
              <a:t>application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How can you break it into modular component parts?</a:t>
            </a:r>
          </a:p>
          <a:p>
            <a:pPr fontAlgn="base"/>
            <a:r>
              <a:rPr lang="en-US" dirty="0"/>
              <a:t>What are the interfaces? What are the messages that you need to send between the parts?</a:t>
            </a:r>
          </a:p>
          <a:p>
            <a:pPr fontAlgn="base"/>
            <a:r>
              <a:rPr lang="en-US" dirty="0"/>
              <a:t>Your code should be modular anyway.</a:t>
            </a:r>
          </a:p>
          <a:p>
            <a:pPr lvl="1" fontAlgn="base"/>
            <a:r>
              <a:rPr lang="en-US" dirty="0" smtClean="0"/>
              <a:t>OGSI and Spring do this </a:t>
            </a:r>
            <a:r>
              <a:rPr lang="en-US" dirty="0"/>
              <a:t>for single JVM Java applications</a:t>
            </a:r>
          </a:p>
          <a:p>
            <a:pPr lvl="1" fontAlgn="base"/>
            <a:r>
              <a:rPr lang="en-US" dirty="0"/>
              <a:t>You can maintain a module without touching other code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017" y="3378819"/>
            <a:ext cx="3178098" cy="31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91180" y="267554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1180" y="1519883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Interface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1180" y="3782581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1180" y="3380240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SDK</a:t>
            </a:r>
          </a:p>
        </p:txBody>
      </p:sp>
      <p:sp>
        <p:nvSpPr>
          <p:cNvPr id="8" name="Rectangle 7"/>
          <p:cNvSpPr/>
          <p:nvPr/>
        </p:nvSpPr>
        <p:spPr>
          <a:xfrm>
            <a:off x="4091180" y="2059924"/>
            <a:ext cx="4392933" cy="3901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SDK</a:t>
            </a:r>
          </a:p>
        </p:txBody>
      </p:sp>
      <p:sp>
        <p:nvSpPr>
          <p:cNvPr id="9" name="Rectangle 8"/>
          <p:cNvSpPr/>
          <p:nvPr/>
        </p:nvSpPr>
        <p:spPr>
          <a:xfrm>
            <a:off x="3174372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Karst: MOAB/Torque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91180" y="4305008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Plugins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58703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Stampede: SLURM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43034" y="5567389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Comet: SLURM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27365" y="5562607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Jureca:SLURM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>
            <a:off x="6287646" y="807595"/>
            <a:ext cx="0" cy="7122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>
            <a:off x="6287646" y="2450029"/>
            <a:ext cx="0" cy="93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9" idx="0"/>
          </p:cNvCxnSpPr>
          <p:nvPr/>
        </p:nvCxnSpPr>
        <p:spPr>
          <a:xfrm flipH="1">
            <a:off x="3948196" y="4707349"/>
            <a:ext cx="2339451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 flipH="1">
            <a:off x="5632527" y="4707349"/>
            <a:ext cx="655120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3" idx="0"/>
          </p:cNvCxnSpPr>
          <p:nvPr/>
        </p:nvCxnSpPr>
        <p:spPr>
          <a:xfrm>
            <a:off x="6287647" y="4707349"/>
            <a:ext cx="1029211" cy="8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2"/>
            <a:endCxn id="14" idx="0"/>
          </p:cNvCxnSpPr>
          <p:nvPr/>
        </p:nvCxnSpPr>
        <p:spPr>
          <a:xfrm>
            <a:off x="6287647" y="4707349"/>
            <a:ext cx="2713542" cy="8552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10475" y="955417"/>
            <a:ext cx="7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10476" y="2737938"/>
            <a:ext cx="15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or TCP/IP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651" y="185976"/>
            <a:ext cx="3138555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Recall the Gateway Octopus Diagram</a:t>
            </a:r>
            <a:endParaRPr lang="en-US" sz="2800" dirty="0"/>
          </a:p>
        </p:txBody>
      </p:sp>
      <p:sp>
        <p:nvSpPr>
          <p:cNvPr id="32" name="Right Arrow Callout 31"/>
          <p:cNvSpPr/>
          <p:nvPr/>
        </p:nvSpPr>
        <p:spPr>
          <a:xfrm>
            <a:off x="222726" y="3386682"/>
            <a:ext cx="3310596" cy="1271239"/>
          </a:xfrm>
          <a:prstGeom prst="rightArrowCallout">
            <a:avLst>
              <a:gd name="adj1" fmla="val 25000"/>
              <a:gd name="adj2" fmla="val 24123"/>
              <a:gd name="adj3" fmla="val 25000"/>
              <a:gd name="adj4" fmla="val 821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dirty="0" smtClean="0">
                <a:solidFill>
                  <a:prstClr val="black"/>
                </a:solidFill>
              </a:rPr>
              <a:t>We will focus on this piece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946" y="3328298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946" y="2925957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SDK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3946" y="3850725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Plugins</a:t>
            </a:r>
          </a:p>
        </p:txBody>
      </p:sp>
      <p:sp>
        <p:nvSpPr>
          <p:cNvPr id="6" name="Rectangle 5"/>
          <p:cNvSpPr/>
          <p:nvPr/>
        </p:nvSpPr>
        <p:spPr>
          <a:xfrm>
            <a:off x="8135484" y="2193188"/>
            <a:ext cx="1781177" cy="120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75360" y="3624966"/>
            <a:ext cx="1781177" cy="120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493293" y="3624966"/>
            <a:ext cx="1781177" cy="120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15449" y="2014821"/>
            <a:ext cx="5319782" cy="3187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4596879" y="3598318"/>
            <a:ext cx="1618570" cy="1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Components of the Gateway App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497873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Decoupling the App Server, Take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77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35151" y="2397706"/>
            <a:ext cx="9144000" cy="1655762"/>
          </a:xfrm>
        </p:spPr>
        <p:txBody>
          <a:bodyPr>
            <a:normAutofit fontScale="85000" lnSpcReduction="10000"/>
          </a:bodyPr>
          <a:lstStyle/>
          <a:p>
            <a:r>
              <a:rPr lang="en-US" sz="6000" dirty="0" smtClean="0"/>
              <a:t>What Science Gateway </a:t>
            </a:r>
            <a:r>
              <a:rPr lang="en-US" sz="6000" dirty="0" err="1" smtClean="0"/>
              <a:t>Microservices</a:t>
            </a:r>
            <a:r>
              <a:rPr lang="en-US" sz="6000" dirty="0" smtClean="0"/>
              <a:t> Can We Identify?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476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/>
              <a:t>Assume Amazon Cloud and a big </a:t>
            </a:r>
            <a:r>
              <a:rPr lang="en-US" sz="3600" dirty="0" smtClean="0"/>
              <a:t>budget</a:t>
            </a:r>
          </a:p>
          <a:p>
            <a:pPr lvl="1"/>
            <a:r>
              <a:rPr lang="en-US" sz="3200" dirty="0" smtClean="0"/>
              <a:t>We’ll use Jetstream’s IU and TACC systems</a:t>
            </a:r>
          </a:p>
          <a:p>
            <a:r>
              <a:rPr lang="en-US" sz="3600" dirty="0" smtClean="0"/>
              <a:t>How do these components interact?</a:t>
            </a:r>
          </a:p>
          <a:p>
            <a:r>
              <a:rPr lang="en-US" sz="3600" dirty="0" smtClean="0"/>
              <a:t>How can I distribute copies of components across multiple availability zones?</a:t>
            </a:r>
          </a:p>
          <a:p>
            <a:r>
              <a:rPr lang="en-US" sz="3600" dirty="0" smtClean="0"/>
              <a:t>What kinds of failures can occur?</a:t>
            </a:r>
          </a:p>
          <a:p>
            <a:r>
              <a:rPr lang="en-US" sz="3600" dirty="0" smtClean="0"/>
              <a:t>How can I handle failures of different components?</a:t>
            </a:r>
          </a:p>
        </p:txBody>
      </p:sp>
    </p:spTree>
    <p:extLst>
      <p:ext uri="{BB962C8B-B14F-4D97-AF65-F5344CB8AC3E}">
        <p14:creationId xmlns:p14="http://schemas.microsoft.com/office/powerpoint/2010/main" val="20047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Possible Gateway </a:t>
            </a:r>
            <a:r>
              <a:rPr lang="en-US" dirty="0" err="1" smtClean="0"/>
              <a:t>Microservice</a:t>
            </a:r>
            <a:r>
              <a:rPr lang="en-US" dirty="0" smtClean="0"/>
              <a:t> List (1/2)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3910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1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Possible Gateway </a:t>
            </a:r>
            <a:r>
              <a:rPr lang="en-US" dirty="0" err="1" smtClean="0"/>
              <a:t>Microservice</a:t>
            </a:r>
            <a:r>
              <a:rPr lang="en-US" dirty="0" smtClean="0"/>
              <a:t> List (2/2)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245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05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Big Is a </a:t>
            </a:r>
            <a:r>
              <a:rPr lang="en-US" dirty="0" err="1" smtClean="0"/>
              <a:t>Microservice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little is micro?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88397307"/>
              </p:ext>
            </p:extLst>
          </p:nvPr>
        </p:nvGraphicFramePr>
        <p:xfrm>
          <a:off x="356839" y="356839"/>
          <a:ext cx="11619571" cy="593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465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Thumb You Might 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7595"/>
          </a:xfrm>
        </p:spPr>
        <p:txBody>
          <a:bodyPr/>
          <a:lstStyle/>
          <a:p>
            <a:r>
              <a:rPr lang="en-US" dirty="0" smtClean="0"/>
              <a:t>Amazon’s two-pizza rule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Teams </a:t>
            </a:r>
            <a:r>
              <a:rPr lang="en-US" dirty="0"/>
              <a:t>shouldn’t be larger than what two pizzas can feed</a:t>
            </a:r>
            <a:endParaRPr lang="en-US" dirty="0" smtClean="0"/>
          </a:p>
          <a:p>
            <a:r>
              <a:rPr lang="en-US" dirty="0" smtClean="0"/>
              <a:t>“A </a:t>
            </a:r>
            <a:r>
              <a:rPr lang="en-US" dirty="0"/>
              <a:t>good programmer should be able to rewrite a </a:t>
            </a:r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in a couple of </a:t>
            </a:r>
            <a:r>
              <a:rPr lang="en-US" dirty="0" smtClean="0"/>
              <a:t>weeks”</a:t>
            </a:r>
          </a:p>
          <a:p>
            <a:r>
              <a:rPr lang="en-US" dirty="0" smtClean="0"/>
              <a:t>Bounded Contexts from Domain Driven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828" y="4983041"/>
            <a:ext cx="598702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Can We Make This More Rigorous?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4250619"/>
            <a:ext cx="3600278" cy="23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Big Is </a:t>
            </a:r>
            <a:r>
              <a:rPr lang="en-US" dirty="0"/>
              <a:t>a </a:t>
            </a:r>
            <a:r>
              <a:rPr lang="en-US" dirty="0" smtClean="0"/>
              <a:t>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One </a:t>
            </a:r>
            <a:r>
              <a:rPr lang="en-US" dirty="0"/>
              <a:t>answer: the optimal message pattern should not change when going from single JVM to distributed </a:t>
            </a:r>
            <a:r>
              <a:rPr lang="en-US" dirty="0" smtClean="0"/>
              <a:t>services.</a:t>
            </a:r>
          </a:p>
          <a:p>
            <a:pPr lvl="1" fontAlgn="base"/>
            <a:r>
              <a:rPr lang="en-US" dirty="0" smtClean="0"/>
              <a:t>Telescope in and telescope out</a:t>
            </a:r>
            <a:endParaRPr lang="en-US" dirty="0"/>
          </a:p>
          <a:p>
            <a:pPr fontAlgn="base"/>
            <a:r>
              <a:rPr lang="en-US" dirty="0" smtClean="0"/>
              <a:t>Components </a:t>
            </a:r>
            <a:r>
              <a:rPr lang="en-US" dirty="0"/>
              <a:t>that run in the same process can be chatty and send lots of messages.</a:t>
            </a:r>
          </a:p>
          <a:p>
            <a:pPr lvl="1" fontAlgn="base"/>
            <a:r>
              <a:rPr lang="en-US" dirty="0"/>
              <a:t>Messages can be pointers to shared data objects</a:t>
            </a:r>
          </a:p>
          <a:p>
            <a:pPr lvl="1" fontAlgn="base"/>
            <a:r>
              <a:rPr lang="en-US" dirty="0"/>
              <a:t>Messages are always </a:t>
            </a:r>
            <a:r>
              <a:rPr lang="en-US" dirty="0" smtClean="0"/>
              <a:t>received</a:t>
            </a:r>
          </a:p>
          <a:p>
            <a:pPr lvl="1" fontAlgn="base"/>
            <a:r>
              <a:rPr lang="en-US" dirty="0" smtClean="0"/>
              <a:t>Microsecond latencies</a:t>
            </a:r>
          </a:p>
          <a:p>
            <a:pPr fontAlgn="base"/>
            <a:r>
              <a:rPr lang="en-US" dirty="0" smtClean="0"/>
              <a:t>None of these apply to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494" y="3882278"/>
            <a:ext cx="4266952" cy="28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Pan-Galactic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Components that run across the universe need different messages, either infrequent or terse.</a:t>
            </a:r>
          </a:p>
          <a:p>
            <a:pPr lvl="1" fontAlgn="base"/>
            <a:r>
              <a:rPr lang="en-US" dirty="0"/>
              <a:t>No shared data objects to point to.</a:t>
            </a:r>
          </a:p>
          <a:p>
            <a:pPr fontAlgn="base"/>
            <a:r>
              <a:rPr lang="en-US" dirty="0"/>
              <a:t>Distributed components must also assume a wide variety of message failures</a:t>
            </a:r>
          </a:p>
          <a:p>
            <a:pPr lvl="1" fontAlgn="base"/>
            <a:r>
              <a:rPr lang="en-US" dirty="0"/>
              <a:t>Lost connections</a:t>
            </a:r>
          </a:p>
          <a:p>
            <a:pPr lvl="1" fontAlgn="base"/>
            <a:r>
              <a:rPr lang="en-US" dirty="0"/>
              <a:t>Recipients never received the message</a:t>
            </a:r>
          </a:p>
          <a:p>
            <a:pPr lvl="1" fontAlgn="base"/>
            <a:r>
              <a:rPr lang="en-US" dirty="0"/>
              <a:t>Recipients received messages in the wrong order</a:t>
            </a:r>
          </a:p>
          <a:p>
            <a:pPr lvl="1" fontAlgn="base"/>
            <a:r>
              <a:rPr lang="en-US" dirty="0"/>
              <a:t>Recipients </a:t>
            </a:r>
            <a:r>
              <a:rPr lang="en-US" dirty="0" smtClean="0"/>
              <a:t>crashed </a:t>
            </a:r>
            <a:r>
              <a:rPr lang="en-US" dirty="0"/>
              <a:t>while </a:t>
            </a:r>
            <a:r>
              <a:rPr lang="en-US" dirty="0" smtClean="0"/>
              <a:t>processing</a:t>
            </a:r>
            <a:endParaRPr lang="en-US" dirty="0"/>
          </a:p>
          <a:p>
            <a:pPr lvl="1" fontAlgn="base"/>
            <a:r>
              <a:rPr lang="en-US" dirty="0" smtClean="0"/>
              <a:t>...</a:t>
            </a:r>
          </a:p>
          <a:p>
            <a:pPr fontAlgn="base"/>
            <a:r>
              <a:rPr lang="en-US" dirty="0" err="1" smtClean="0"/>
              <a:t>Microservices</a:t>
            </a:r>
            <a:r>
              <a:rPr lang="en-US" dirty="0" smtClean="0"/>
              <a:t> are distributed systems</a:t>
            </a:r>
          </a:p>
          <a:p>
            <a:pPr lvl="1" fontAlgn="base"/>
            <a:r>
              <a:rPr lang="en-US" dirty="0" smtClean="0"/>
              <a:t>Should know and use DS ideas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449" y="4001294"/>
            <a:ext cx="3675450" cy="26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8695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do services communicate?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fontAlgn="base"/>
            <a:r>
              <a:rPr lang="en-US" dirty="0" smtClean="0"/>
              <a:t>Ideally</a:t>
            </a:r>
            <a:r>
              <a:rPr lang="en-US" dirty="0"/>
              <a:t>, always do the same thing.</a:t>
            </a:r>
          </a:p>
          <a:p>
            <a:pPr lvl="1" fontAlgn="base"/>
            <a:r>
              <a:rPr lang="en-US" dirty="0"/>
              <a:t>Your development environment should be a miniature version of your deployment </a:t>
            </a:r>
            <a:r>
              <a:rPr lang="en-US" dirty="0" smtClean="0"/>
              <a:t>environment: containerization</a:t>
            </a:r>
            <a:endParaRPr lang="en-US" dirty="0"/>
          </a:p>
          <a:p>
            <a:pPr lvl="1" fontAlgn="base"/>
            <a:r>
              <a:rPr lang="en-US" dirty="0" smtClean="0"/>
              <a:t>Encapsulate and abstract</a:t>
            </a:r>
            <a:endParaRPr lang="en-US" dirty="0"/>
          </a:p>
          <a:p>
            <a:pPr lvl="1" fontAlgn="base"/>
            <a:r>
              <a:rPr lang="en-US" dirty="0"/>
              <a:t>This touches </a:t>
            </a:r>
            <a:r>
              <a:rPr lang="en-US" dirty="0" err="1"/>
              <a:t>DevOps</a:t>
            </a:r>
            <a:r>
              <a:rPr lang="en-US" dirty="0"/>
              <a:t> CI/CD, so those are separate lectures</a:t>
            </a:r>
          </a:p>
          <a:p>
            <a:pPr fontAlgn="base"/>
            <a:r>
              <a:rPr lang="en-US" dirty="0" smtClean="0"/>
              <a:t>Keep the communication patterns the same</a:t>
            </a:r>
          </a:p>
          <a:p>
            <a:pPr lvl="1" fontAlgn="base"/>
            <a:r>
              <a:rPr lang="en-US" dirty="0" smtClean="0"/>
              <a:t>Push, pull</a:t>
            </a:r>
          </a:p>
          <a:p>
            <a:pPr lvl="1" fontAlgn="base"/>
            <a:r>
              <a:rPr lang="en-US" dirty="0" smtClean="0"/>
              <a:t>1-1, or N-N</a:t>
            </a:r>
          </a:p>
          <a:p>
            <a:pPr fontAlgn="base"/>
            <a:r>
              <a:rPr lang="en-US" dirty="0" smtClean="0"/>
              <a:t>We’ll </a:t>
            </a:r>
            <a:r>
              <a:rPr lang="en-US" dirty="0"/>
              <a:t>look at messaging systems in </a:t>
            </a:r>
            <a:r>
              <a:rPr lang="en-US"/>
              <a:t>detail </a:t>
            </a:r>
            <a:r>
              <a:rPr lang="en-US" smtClean="0"/>
              <a:t>in future lectures</a:t>
            </a:r>
            <a:endParaRPr lang="en-US" dirty="0"/>
          </a:p>
          <a:p>
            <a:pPr lvl="1" fontAlgn="base"/>
            <a:r>
              <a:rPr lang="en-US" dirty="0"/>
              <a:t>Push messaging, many-to-many, </a:t>
            </a:r>
            <a:r>
              <a:rPr lang="en-US" dirty="0" smtClean="0"/>
              <a:t>reliable delivery, </a:t>
            </a:r>
            <a:r>
              <a:rPr lang="en-US" dirty="0"/>
              <a:t>replay,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patterns between </a:t>
            </a:r>
            <a:r>
              <a:rPr lang="en-US" dirty="0" smtClean="0"/>
              <a:t>services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1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Decentralized Data </a:t>
            </a:r>
            <a:r>
              <a:rPr lang="en-US" b="1" dirty="0" smtClean="0"/>
              <a:t>Management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9314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5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Data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This is easy when the data isn’t connected or lightly connected.</a:t>
            </a:r>
          </a:p>
          <a:p>
            <a:r>
              <a:rPr lang="en-US" dirty="0" smtClean="0"/>
              <a:t>But not easy to split up a traditionally designed DB schema.</a:t>
            </a:r>
          </a:p>
          <a:p>
            <a:r>
              <a:rPr lang="en-US" dirty="0" smtClean="0"/>
              <a:t>Science gateway data boundaries</a:t>
            </a:r>
          </a:p>
          <a:p>
            <a:pPr lvl="1"/>
            <a:r>
              <a:rPr lang="en-US" dirty="0" smtClean="0"/>
              <a:t>You may want to split stateless and </a:t>
            </a:r>
            <a:r>
              <a:rPr lang="en-US" dirty="0" err="1" smtClean="0"/>
              <a:t>stateful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If you split even lightly connected data across services, you will need to consider consistency</a:t>
            </a:r>
          </a:p>
          <a:p>
            <a:pPr lvl="1"/>
            <a:r>
              <a:rPr lang="en-US" dirty="0" smtClean="0"/>
              <a:t>Strong: requires distributed transactions, which can be tricky</a:t>
            </a:r>
          </a:p>
          <a:p>
            <a:pPr lvl="1"/>
            <a:r>
              <a:rPr lang="en-US" dirty="0" smtClean="0"/>
              <a:t>Weak: eventual consistency. Can you live with this?</a:t>
            </a:r>
          </a:p>
          <a:p>
            <a:r>
              <a:rPr lang="en-US" b="1" dirty="0" smtClean="0"/>
              <a:t>What data boundaries do science gateways have?</a:t>
            </a:r>
          </a:p>
        </p:txBody>
      </p:sp>
    </p:spTree>
    <p:extLst>
      <p:ext uri="{BB962C8B-B14F-4D97-AF65-F5344CB8AC3E}">
        <p14:creationId xmlns:p14="http://schemas.microsoft.com/office/powerpoint/2010/main" val="17832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61" y="3031355"/>
            <a:ext cx="5233639" cy="3145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 make everything distributed, how can I test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91761" cy="4351338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Unit </a:t>
            </a:r>
            <a:r>
              <a:rPr lang="en-US" dirty="0"/>
              <a:t>tests within components are simple</a:t>
            </a:r>
          </a:p>
          <a:p>
            <a:pPr fontAlgn="base"/>
            <a:r>
              <a:rPr lang="en-US" dirty="0"/>
              <a:t>But testing the entire system becomes an operational test</a:t>
            </a:r>
          </a:p>
          <a:p>
            <a:pPr fontAlgn="base"/>
            <a:r>
              <a:rPr lang="en-US" dirty="0"/>
              <a:t>This is not a bad thing if you can script your operation tests</a:t>
            </a:r>
          </a:p>
          <a:p>
            <a:pPr lvl="1" fontAlgn="base"/>
            <a:r>
              <a:rPr lang="en-US" dirty="0"/>
              <a:t>And you should</a:t>
            </a:r>
          </a:p>
          <a:p>
            <a:pPr fontAlgn="base"/>
            <a:r>
              <a:rPr lang="en-US" dirty="0"/>
              <a:t>Monolith: test your code while building with Maven</a:t>
            </a:r>
          </a:p>
          <a:p>
            <a:pPr lvl="1" fontAlgn="base"/>
            <a:r>
              <a:rPr lang="en-US" dirty="0"/>
              <a:t>Bring up simple test DBs like SQLite or Derby </a:t>
            </a:r>
          </a:p>
          <a:p>
            <a:pPr lvl="1" fontAlgn="base"/>
            <a:r>
              <a:rPr lang="en-US" dirty="0"/>
              <a:t>One </a:t>
            </a:r>
            <a:r>
              <a:rPr lang="en-US" dirty="0" smtClean="0"/>
              <a:t>big build </a:t>
            </a:r>
            <a:r>
              <a:rPr lang="en-US" dirty="0"/>
              <a:t>does </a:t>
            </a:r>
            <a:r>
              <a:rPr lang="en-US" dirty="0" smtClean="0"/>
              <a:t>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fontAlgn="base"/>
            <a:r>
              <a:rPr lang="en-US" dirty="0" err="1"/>
              <a:t>Microservice</a:t>
            </a:r>
            <a:r>
              <a:rPr lang="en-US" dirty="0"/>
              <a:t>: test your code in an operation-like setting</a:t>
            </a:r>
          </a:p>
          <a:p>
            <a:pPr lvl="1" fontAlgn="base"/>
            <a:r>
              <a:rPr lang="en-US" dirty="0"/>
              <a:t>Don’t build </a:t>
            </a:r>
            <a:r>
              <a:rPr lang="en-US" dirty="0" smtClean="0"/>
              <a:t>the entire code every time</a:t>
            </a:r>
            <a:endParaRPr lang="en-US" dirty="0"/>
          </a:p>
          <a:p>
            <a:pPr lvl="1" fontAlgn="base"/>
            <a:r>
              <a:rPr lang="en-US" dirty="0"/>
              <a:t>Build only the </a:t>
            </a:r>
            <a:r>
              <a:rPr lang="en-US" dirty="0" err="1"/>
              <a:t>microservice</a:t>
            </a:r>
            <a:r>
              <a:rPr lang="en-US" dirty="0"/>
              <a:t> you are working on.</a:t>
            </a:r>
          </a:p>
          <a:p>
            <a:pPr lvl="1" fontAlgn="base"/>
            <a:r>
              <a:rPr lang="en-US" dirty="0"/>
              <a:t>So your build should be modular</a:t>
            </a:r>
          </a:p>
          <a:p>
            <a:pPr fontAlgn="base"/>
            <a:r>
              <a:rPr lang="en-US" dirty="0" smtClean="0"/>
              <a:t>So maybe </a:t>
            </a:r>
            <a:r>
              <a:rPr lang="en-US" dirty="0"/>
              <a:t>you don’t need one big build system after all</a:t>
            </a:r>
          </a:p>
          <a:p>
            <a:pPr lvl="1" fontAlgn="base"/>
            <a:r>
              <a:rPr lang="en-US" dirty="0"/>
              <a:t>And maybe you don’t need one </a:t>
            </a:r>
            <a:r>
              <a:rPr lang="en-US" dirty="0" err="1"/>
              <a:t>git</a:t>
            </a:r>
            <a:r>
              <a:rPr lang="en-US" dirty="0"/>
              <a:t> repo for everything...</a:t>
            </a:r>
          </a:p>
          <a:p>
            <a:pPr lvl="1" fontAlgn="base"/>
            <a:r>
              <a:rPr lang="en-US" dirty="0"/>
              <a:t>And maybe you don’t need one version </a:t>
            </a:r>
            <a:r>
              <a:rPr lang="en-US" dirty="0" smtClean="0"/>
              <a:t># that </a:t>
            </a:r>
            <a:r>
              <a:rPr lang="en-US" dirty="0"/>
              <a:t>covers all your code</a:t>
            </a:r>
            <a:r>
              <a:rPr lang="en-US" dirty="0" smtClean="0"/>
              <a:t>...</a:t>
            </a:r>
          </a:p>
          <a:p>
            <a:pPr fontAlgn="base"/>
            <a:r>
              <a:rPr lang="en-US" dirty="0" smtClean="0"/>
              <a:t>So releases become incremental</a:t>
            </a:r>
            <a:endParaRPr lang="en-US" dirty="0"/>
          </a:p>
          <a:p>
            <a:pPr fontAlgn="base"/>
            <a:r>
              <a:rPr lang="en-US" dirty="0"/>
              <a:t>Testing, monitoring, and logging become more continuous</a:t>
            </a:r>
          </a:p>
          <a:p>
            <a:pPr lvl="1" fontAlgn="base"/>
            <a:r>
              <a:rPr lang="en-US" dirty="0"/>
              <a:t>This is a touch point between </a:t>
            </a:r>
            <a:r>
              <a:rPr lang="en-US" dirty="0" err="1"/>
              <a:t>Microservices</a:t>
            </a:r>
            <a:r>
              <a:rPr lang="en-US" dirty="0"/>
              <a:t> and </a:t>
            </a:r>
            <a:r>
              <a:rPr lang="en-US" dirty="0" err="1" smtClean="0"/>
              <a:t>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2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 err="1" smtClean="0"/>
              <a:t>Microservices</a:t>
            </a:r>
            <a:r>
              <a:rPr lang="en-US" sz="3200" dirty="0" smtClean="0"/>
              <a:t> need to be built to tolerate errors.</a:t>
            </a:r>
          </a:p>
          <a:p>
            <a:r>
              <a:rPr lang="en-US" sz="3200" dirty="0" smtClean="0"/>
              <a:t>What kinds of errors will science gateway </a:t>
            </a:r>
            <a:r>
              <a:rPr lang="en-US" sz="3200" dirty="0" err="1" smtClean="0"/>
              <a:t>microservices</a:t>
            </a:r>
            <a:r>
              <a:rPr lang="en-US" sz="3200" dirty="0" smtClean="0"/>
              <a:t> encounter?</a:t>
            </a:r>
          </a:p>
          <a:p>
            <a:r>
              <a:rPr lang="en-US" sz="3200" dirty="0" smtClean="0"/>
              <a:t>How do you detect these failures?</a:t>
            </a:r>
          </a:p>
          <a:p>
            <a:r>
              <a:rPr lang="en-US" sz="3200" dirty="0" smtClean="0"/>
              <a:t>What tools do you need?</a:t>
            </a:r>
          </a:p>
          <a:p>
            <a:r>
              <a:rPr lang="en-US" sz="3200" dirty="0" smtClean="0"/>
              <a:t>What strategies can you use to do system testing?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41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Martin Fowler’s “Definition” of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Develop a </a:t>
            </a:r>
            <a:r>
              <a:rPr lang="en-US" dirty="0"/>
              <a:t>single application as a suite of small </a:t>
            </a:r>
            <a:r>
              <a:rPr lang="en-US" dirty="0" smtClean="0"/>
              <a:t>services</a:t>
            </a:r>
          </a:p>
          <a:p>
            <a:r>
              <a:rPr lang="en-US" dirty="0"/>
              <a:t>E</a:t>
            </a:r>
            <a:r>
              <a:rPr lang="en-US" dirty="0" smtClean="0"/>
              <a:t>ach service runs </a:t>
            </a:r>
            <a:r>
              <a:rPr lang="en-US" dirty="0"/>
              <a:t>in its own process </a:t>
            </a:r>
            <a:endParaRPr lang="en-US" dirty="0" smtClean="0"/>
          </a:p>
          <a:p>
            <a:r>
              <a:rPr lang="en-US" dirty="0" smtClean="0"/>
              <a:t>Services communicate </a:t>
            </a:r>
            <a:r>
              <a:rPr lang="en-US" dirty="0"/>
              <a:t>with lightweight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smtClean="0"/>
              <a:t>“Often </a:t>
            </a:r>
            <a:r>
              <a:rPr lang="en-US" dirty="0"/>
              <a:t>an HTTP resource </a:t>
            </a:r>
            <a:r>
              <a:rPr lang="en-US" dirty="0" smtClean="0"/>
              <a:t>API”</a:t>
            </a:r>
          </a:p>
          <a:p>
            <a:pPr lvl="1"/>
            <a:r>
              <a:rPr lang="en-US" dirty="0" smtClean="0"/>
              <a:t>But that has some problems</a:t>
            </a:r>
          </a:p>
          <a:p>
            <a:pPr lvl="1"/>
            <a:r>
              <a:rPr lang="en-US" dirty="0" smtClean="0"/>
              <a:t>Messaging and hybrid approaches </a:t>
            </a:r>
          </a:p>
          <a:p>
            <a:r>
              <a:rPr lang="en-US" dirty="0" smtClean="0"/>
              <a:t>These </a:t>
            </a:r>
            <a:r>
              <a:rPr lang="en-US" dirty="0"/>
              <a:t>services are built around business capabilities </a:t>
            </a:r>
            <a:endParaRPr lang="en-US" dirty="0" smtClean="0"/>
          </a:p>
          <a:p>
            <a:r>
              <a:rPr lang="en-US" dirty="0" smtClean="0"/>
              <a:t>Independently </a:t>
            </a:r>
            <a:r>
              <a:rPr lang="en-US" dirty="0"/>
              <a:t>deployable by fully automated deployment machinery. </a:t>
            </a:r>
          </a:p>
          <a:p>
            <a:r>
              <a:rPr lang="en-US" dirty="0"/>
              <a:t>M</a:t>
            </a:r>
            <a:r>
              <a:rPr lang="en-US" dirty="0" smtClean="0"/>
              <a:t>inimum </a:t>
            </a:r>
            <a:r>
              <a:rPr lang="en-US" dirty="0"/>
              <a:t>of centralized management of these services, </a:t>
            </a:r>
            <a:endParaRPr lang="en-US" dirty="0" smtClean="0"/>
          </a:p>
          <a:p>
            <a:pPr lvl="1"/>
            <a:r>
              <a:rPr lang="en-US" dirty="0" smtClean="0"/>
              <a:t>May be </a:t>
            </a:r>
            <a:r>
              <a:rPr lang="en-US" dirty="0"/>
              <a:t>written in different programming </a:t>
            </a:r>
            <a:r>
              <a:rPr lang="en-US" dirty="0" smtClean="0"/>
              <a:t>languages</a:t>
            </a:r>
          </a:p>
          <a:p>
            <a:pPr lvl="1"/>
            <a:r>
              <a:rPr lang="en-US" dirty="0" smtClean="0"/>
              <a:t>May use </a:t>
            </a:r>
            <a:r>
              <a:rPr lang="en-US" dirty="0"/>
              <a:t>different data storage technologies.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5201" y="6259925"/>
            <a:ext cx="5106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martinfowler.com</a:t>
            </a:r>
            <a:r>
              <a:rPr lang="en-US" dirty="0"/>
              <a:t>/articles/</a:t>
            </a:r>
            <a:r>
              <a:rPr lang="en-US" dirty="0" err="1"/>
              <a:t>microservices.html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Are Not Distributed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fontAlgn="base"/>
            <a:r>
              <a:rPr lang="en-US" dirty="0" smtClean="0"/>
              <a:t>A </a:t>
            </a:r>
            <a:r>
              <a:rPr lang="en-US" dirty="0" err="1" smtClean="0"/>
              <a:t>microservice</a:t>
            </a:r>
            <a:r>
              <a:rPr lang="en-US" dirty="0" smtClean="0"/>
              <a:t> is </a:t>
            </a:r>
            <a:r>
              <a:rPr lang="en-US" dirty="0"/>
              <a:t>not an object in the OO sense.  </a:t>
            </a:r>
            <a:endParaRPr lang="en-US" dirty="0" smtClean="0"/>
          </a:p>
          <a:p>
            <a:pPr fontAlgn="base"/>
            <a:r>
              <a:rPr lang="en-US" dirty="0" smtClean="0"/>
              <a:t>A </a:t>
            </a:r>
            <a:r>
              <a:rPr lang="en-US" dirty="0" err="1" smtClean="0"/>
              <a:t>microservice</a:t>
            </a:r>
            <a:r>
              <a:rPr lang="en-US" dirty="0" smtClean="0"/>
              <a:t> should </a:t>
            </a:r>
            <a:r>
              <a:rPr lang="en-US" dirty="0"/>
              <a:t>be a service in the SOA sense</a:t>
            </a:r>
          </a:p>
          <a:p>
            <a:pPr fontAlgn="base"/>
            <a:r>
              <a:rPr lang="en-US" dirty="0"/>
              <a:t>Recall REST architecture: services should be as idempotent as possible. </a:t>
            </a:r>
          </a:p>
          <a:p>
            <a:pPr lvl="1" fontAlgn="base"/>
            <a:r>
              <a:rPr lang="en-US" dirty="0"/>
              <a:t>If you send the same message more than once, the server state after processing the message is the same.</a:t>
            </a:r>
          </a:p>
          <a:p>
            <a:pPr lvl="1" fontAlgn="base"/>
            <a:r>
              <a:rPr lang="en-US" dirty="0"/>
              <a:t>Ex: If a component receives 10 identical message saying submit a job, the component should only submit the job once.</a:t>
            </a:r>
          </a:p>
          <a:p>
            <a:pPr lvl="2" fontAlgn="base"/>
            <a:r>
              <a:rPr lang="en-US" dirty="0"/>
              <a:t>How do you know the message is really identical? Timestamps, other identifiers, </a:t>
            </a:r>
            <a:r>
              <a:rPr lang="en-US" dirty="0" err="1"/>
              <a:t>etc</a:t>
            </a:r>
            <a:endParaRPr lang="en-US" dirty="0"/>
          </a:p>
          <a:p>
            <a:pPr fontAlgn="base"/>
            <a:r>
              <a:rPr lang="en-US" dirty="0" smtClean="0"/>
              <a:t>“Shared nothing” </a:t>
            </a:r>
            <a:r>
              <a:rPr lang="en-US" dirty="0"/>
              <a:t>between services</a:t>
            </a:r>
          </a:p>
          <a:p>
            <a:pPr fontAlgn="base"/>
            <a:r>
              <a:rPr lang="en-US" dirty="0" smtClean="0"/>
              <a:t>Message processing should </a:t>
            </a:r>
            <a:r>
              <a:rPr lang="en-US" dirty="0"/>
              <a:t>have no side effects that need to be exposed to other components</a:t>
            </a:r>
          </a:p>
          <a:p>
            <a:pPr lvl="1" fontAlgn="base"/>
            <a:r>
              <a:rPr lang="en-US" dirty="0"/>
              <a:t>Anti-pattern: all those output files generated by scientific applications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4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Meta-Computer Science Thoughts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Should a person or group “own” a </a:t>
            </a:r>
            <a:r>
              <a:rPr lang="en-US" dirty="0" smtClean="0"/>
              <a:t>subset </a:t>
            </a:r>
            <a:r>
              <a:rPr lang="en-US" dirty="0"/>
              <a:t>of modules or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024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6986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 smtClean="0"/>
              <a:t>A DevOps Digression: Ownership and Conway’s Law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i="1" dirty="0" smtClean="0"/>
              <a:t>Any </a:t>
            </a:r>
            <a:r>
              <a:rPr lang="en-US" i="1" dirty="0"/>
              <a:t>organization that designs a system (defined broadly) will produce a design whose structure is a copy of the organization's communication structure</a:t>
            </a:r>
            <a:r>
              <a:rPr lang="en-US" i="1" dirty="0" smtClean="0"/>
              <a:t>. –Melvin Conway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41" y="3299211"/>
            <a:ext cx="3191107" cy="31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21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Other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is-IS" dirty="0"/>
              <a:t>y</a:t>
            </a:r>
            <a:r>
              <a:rPr lang="is-IS" dirty="0" smtClean="0"/>
              <a:t>ou separate </a:t>
            </a:r>
            <a:r>
              <a:rPr lang="en-US" dirty="0" smtClean="0"/>
              <a:t>your </a:t>
            </a:r>
            <a:r>
              <a:rPr lang="en-US" dirty="0"/>
              <a:t>organization into </a:t>
            </a:r>
            <a:endParaRPr lang="en-US" dirty="0" smtClean="0"/>
          </a:p>
          <a:p>
            <a:pPr lvl="1" fontAlgn="base"/>
            <a:r>
              <a:rPr lang="en-US" dirty="0"/>
              <a:t>S</a:t>
            </a:r>
            <a:r>
              <a:rPr lang="en-US" dirty="0" smtClean="0"/>
              <a:t>ystems </a:t>
            </a:r>
            <a:r>
              <a:rPr lang="en-US" dirty="0"/>
              <a:t>specialists, </a:t>
            </a:r>
            <a:endParaRPr lang="en-US" dirty="0" smtClean="0"/>
          </a:p>
          <a:p>
            <a:pPr lvl="1" fontAlgn="base"/>
            <a:r>
              <a:rPr lang="en-US" dirty="0" smtClean="0"/>
              <a:t>DB </a:t>
            </a:r>
            <a:r>
              <a:rPr lang="en-US" dirty="0"/>
              <a:t>admins, </a:t>
            </a:r>
            <a:endParaRPr lang="en-US" dirty="0" smtClean="0"/>
          </a:p>
          <a:p>
            <a:pPr lvl="1" fontAlgn="base"/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developers, </a:t>
            </a:r>
            <a:endParaRPr lang="en-US" dirty="0" smtClean="0"/>
          </a:p>
          <a:p>
            <a:pPr lvl="1" fontAlgn="base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experience specialists, </a:t>
            </a:r>
            <a:r>
              <a:rPr lang="en-US" dirty="0" err="1"/>
              <a:t>etc</a:t>
            </a:r>
            <a:r>
              <a:rPr lang="en-US" dirty="0"/>
              <a:t>, </a:t>
            </a:r>
            <a:endParaRPr lang="en-US" dirty="0" smtClean="0"/>
          </a:p>
          <a:p>
            <a:pPr fontAlgn="base"/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/>
              <a:t>ask them to build something, </a:t>
            </a:r>
            <a:endParaRPr lang="en-US" dirty="0" smtClean="0"/>
          </a:p>
          <a:p>
            <a:pPr fontAlgn="base"/>
            <a:r>
              <a:rPr lang="en-US" b="1" dirty="0"/>
              <a:t>T</a:t>
            </a:r>
            <a:r>
              <a:rPr lang="en-US" b="1" dirty="0" smtClean="0"/>
              <a:t>hen</a:t>
            </a:r>
          </a:p>
          <a:p>
            <a:pPr lvl="1" fontAlgn="base"/>
            <a:r>
              <a:rPr lang="en-US" dirty="0" smtClean="0"/>
              <a:t>the </a:t>
            </a:r>
            <a:r>
              <a:rPr lang="en-US" dirty="0"/>
              <a:t>system will look like the org chart.</a:t>
            </a:r>
          </a:p>
          <a:p>
            <a:pPr fontAlgn="base"/>
            <a:r>
              <a:rPr lang="en-US" dirty="0"/>
              <a:t>This is the opposite of the </a:t>
            </a:r>
            <a:r>
              <a:rPr lang="en-US" dirty="0" err="1"/>
              <a:t>DevOps</a:t>
            </a:r>
            <a:r>
              <a:rPr lang="en-US" dirty="0"/>
              <a:t> approach</a:t>
            </a:r>
          </a:p>
          <a:p>
            <a:pPr fontAlgn="base"/>
            <a:r>
              <a:rPr lang="en-US" dirty="0"/>
              <a:t>Creates the bureaucratic infighting that plague organizations.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81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Products, Not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alternative: organize around products</a:t>
            </a:r>
          </a:p>
          <a:p>
            <a:pPr lvl="1" fontAlgn="base"/>
            <a:r>
              <a:rPr lang="en-US" dirty="0"/>
              <a:t>A product team has all the expertise it needs</a:t>
            </a:r>
          </a:p>
          <a:p>
            <a:pPr lvl="1" fontAlgn="base"/>
            <a:r>
              <a:rPr lang="en-US" dirty="0"/>
              <a:t>Jim Gray interviews Werner </a:t>
            </a:r>
            <a:r>
              <a:rPr lang="en-US" dirty="0" err="1"/>
              <a:t>Vogels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https://queue.acm.org/detail.cfm?id=1142065</a:t>
            </a:r>
            <a:endParaRPr lang="en-US" dirty="0"/>
          </a:p>
          <a:p>
            <a:pPr lvl="1" fontAlgn="base"/>
            <a:r>
              <a:rPr lang="en-US" dirty="0"/>
              <a:t>“You build it, you own it”</a:t>
            </a:r>
          </a:p>
          <a:p>
            <a:pPr fontAlgn="base"/>
            <a:r>
              <a:rPr lang="en-US" dirty="0"/>
              <a:t>Problems with this approach:</a:t>
            </a:r>
          </a:p>
          <a:p>
            <a:pPr lvl="1" fontAlgn="base"/>
            <a:r>
              <a:rPr lang="en-US" dirty="0"/>
              <a:t>Someone may work on multiple products</a:t>
            </a:r>
          </a:p>
          <a:p>
            <a:pPr lvl="1" fontAlgn="base"/>
            <a:r>
              <a:rPr lang="en-US" dirty="0"/>
              <a:t>Who is that person’s boss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24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smtClean="0"/>
              <a:t>My Advice: Own </a:t>
            </a:r>
            <a:r>
              <a:rPr lang="en-US" dirty="0"/>
              <a:t>the </a:t>
            </a:r>
            <a:r>
              <a:rPr lang="en-US" dirty="0" smtClean="0"/>
              <a:t>Entire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Even if you aren’t the manager. Own the product.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2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Applications: Traditional Software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030629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Software releases occur in discrete increments</a:t>
            </a:r>
          </a:p>
          <a:p>
            <a:r>
              <a:rPr lang="en-US" dirty="0" smtClean="0"/>
              <a:t>Software runs on clients’ systems</a:t>
            </a:r>
          </a:p>
          <a:p>
            <a:r>
              <a:rPr lang="en-US" dirty="0" smtClean="0"/>
              <a:t>Releases may be frequent but they are still distinct</a:t>
            </a:r>
          </a:p>
          <a:p>
            <a:pPr lvl="1"/>
            <a:r>
              <a:rPr lang="en-US" dirty="0" smtClean="0"/>
              <a:t>Firefox </a:t>
            </a:r>
          </a:p>
          <a:p>
            <a:pPr lvl="1"/>
            <a:r>
              <a:rPr lang="en-US" dirty="0" smtClean="0"/>
              <a:t>OS system upgrades</a:t>
            </a:r>
          </a:p>
          <a:p>
            <a:r>
              <a:rPr lang="en-US" dirty="0" smtClean="0"/>
              <a:t> Traditional release cycles</a:t>
            </a:r>
          </a:p>
          <a:p>
            <a:pPr lvl="1"/>
            <a:r>
              <a:rPr lang="en-US" dirty="0" smtClean="0"/>
              <a:t>Extensive testing</a:t>
            </a:r>
          </a:p>
          <a:p>
            <a:pPr lvl="1"/>
            <a:r>
              <a:rPr lang="en-US" dirty="0" smtClean="0"/>
              <a:t>Alpha, beta, release candidates, and full releases</a:t>
            </a:r>
          </a:p>
          <a:p>
            <a:r>
              <a:rPr lang="en-US" dirty="0" smtClean="0"/>
              <a:t>Extensive recompiling and testing required after code changes</a:t>
            </a:r>
          </a:p>
          <a:p>
            <a:r>
              <a:rPr lang="en-US" dirty="0" smtClean="0"/>
              <a:t>Code changes require the entire release cycle to be repeated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554" y="1690688"/>
            <a:ext cx="3707310" cy="385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1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: Software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61917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Does your software run as a service?</a:t>
            </a:r>
          </a:p>
          <a:p>
            <a:r>
              <a:rPr lang="en-US" dirty="0" smtClean="0"/>
              <a:t>Do you run this service yourself? Or does another part of your organization run the service that your team develops?</a:t>
            </a:r>
          </a:p>
          <a:p>
            <a:r>
              <a:rPr lang="en-US" dirty="0" smtClean="0"/>
              <a:t>Traditional release cycles don’t work well</a:t>
            </a:r>
          </a:p>
          <a:p>
            <a:pPr lvl="1"/>
            <a:r>
              <a:rPr lang="en-US" dirty="0" smtClean="0"/>
              <a:t>May make releases many times per day</a:t>
            </a:r>
          </a:p>
          <a:p>
            <a:pPr lvl="1"/>
            <a:r>
              <a:rPr lang="en-US" dirty="0"/>
              <a:t>Test-release-deploy takes too </a:t>
            </a:r>
            <a:r>
              <a:rPr lang="en-US" dirty="0" smtClean="0"/>
              <a:t>long</a:t>
            </a:r>
          </a:p>
          <a:p>
            <a:r>
              <a:rPr lang="en-US" dirty="0" smtClean="0"/>
              <a:t>You can be a little more tolerant of bugs discovered after release if you can fix quickly or roll back quickly.</a:t>
            </a:r>
          </a:p>
          <a:p>
            <a:r>
              <a:rPr lang="en-US" dirty="0" smtClean="0"/>
              <a:t>Get new features and improvements into production quickly.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54" y="3681896"/>
            <a:ext cx="2982332" cy="29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91180" y="267554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1180" y="1519883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Interface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1180" y="3782581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1180" y="3380240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SDK</a:t>
            </a:r>
          </a:p>
        </p:txBody>
      </p:sp>
      <p:sp>
        <p:nvSpPr>
          <p:cNvPr id="8" name="Rectangle 7"/>
          <p:cNvSpPr/>
          <p:nvPr/>
        </p:nvSpPr>
        <p:spPr>
          <a:xfrm>
            <a:off x="4091180" y="2059924"/>
            <a:ext cx="4392933" cy="3901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SDK</a:t>
            </a:r>
          </a:p>
        </p:txBody>
      </p:sp>
      <p:sp>
        <p:nvSpPr>
          <p:cNvPr id="9" name="Rectangle 8"/>
          <p:cNvSpPr/>
          <p:nvPr/>
        </p:nvSpPr>
        <p:spPr>
          <a:xfrm>
            <a:off x="3174372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Karst: MOAB/Torque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91180" y="4305008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Plugins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58703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Stampede: SLURM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43034" y="5567389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Comet: SLURM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27365" y="5562607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Jureca:SLURM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>
            <a:off x="6287646" y="807595"/>
            <a:ext cx="0" cy="7122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>
            <a:off x="6287646" y="2450029"/>
            <a:ext cx="0" cy="93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9" idx="0"/>
          </p:cNvCxnSpPr>
          <p:nvPr/>
        </p:nvCxnSpPr>
        <p:spPr>
          <a:xfrm flipH="1">
            <a:off x="3948196" y="4707349"/>
            <a:ext cx="2339451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 flipH="1">
            <a:off x="5632527" y="4707349"/>
            <a:ext cx="655120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3" idx="0"/>
          </p:cNvCxnSpPr>
          <p:nvPr/>
        </p:nvCxnSpPr>
        <p:spPr>
          <a:xfrm>
            <a:off x="6287647" y="4707349"/>
            <a:ext cx="1029211" cy="8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2"/>
            <a:endCxn id="14" idx="0"/>
          </p:cNvCxnSpPr>
          <p:nvPr/>
        </p:nvCxnSpPr>
        <p:spPr>
          <a:xfrm>
            <a:off x="6287647" y="4707349"/>
            <a:ext cx="2713542" cy="8552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10475" y="955417"/>
            <a:ext cx="7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10476" y="2737938"/>
            <a:ext cx="15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or TCP/IP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651" y="185976"/>
            <a:ext cx="3138555" cy="10772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A Monolithic Science Gateway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27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Applications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2715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1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8695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Other Questionable Monolithic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/>
              <a:t>The server-side application interacts with a single database</a:t>
            </a:r>
          </a:p>
          <a:p>
            <a:pPr lvl="1"/>
            <a:r>
              <a:rPr lang="en-US" sz="3200" dirty="0" smtClean="0"/>
              <a:t>Not everything needs to fit into one DB system</a:t>
            </a:r>
          </a:p>
          <a:p>
            <a:pPr lvl="1"/>
            <a:r>
              <a:rPr lang="en-US" sz="3200" dirty="0" smtClean="0"/>
              <a:t>Not just CAP choices: use the DB that fits each subsystem’s problem and your development patterns</a:t>
            </a:r>
          </a:p>
          <a:p>
            <a:r>
              <a:rPr lang="en-US" sz="3600" dirty="0" smtClean="0"/>
              <a:t>Side effect: splitting teams into tiers</a:t>
            </a:r>
          </a:p>
          <a:p>
            <a:pPr lvl="1"/>
            <a:r>
              <a:rPr lang="en-US" sz="3200" dirty="0" smtClean="0"/>
              <a:t>The DB team, the UX team, the Server App team</a:t>
            </a:r>
          </a:p>
          <a:p>
            <a:pPr lvl="1"/>
            <a:r>
              <a:rPr lang="en-US" sz="3200" dirty="0" smtClean="0"/>
              <a:t>The deployment and operations team</a:t>
            </a:r>
          </a:p>
          <a:p>
            <a:pPr lvl="1"/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995632" y="6238748"/>
            <a:ext cx="62007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CAP: Consistency-Availability-Partition Tolerance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99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Are Monolithic SaaS Applications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4718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A monolithic </a:t>
            </a:r>
            <a:r>
              <a:rPr lang="en-US" dirty="0"/>
              <a:t>server is a natural way to approach building </a:t>
            </a:r>
            <a:r>
              <a:rPr lang="en-US" dirty="0" smtClean="0"/>
              <a:t>many systems. </a:t>
            </a:r>
          </a:p>
          <a:p>
            <a:r>
              <a:rPr lang="en-US" dirty="0" smtClean="0"/>
              <a:t>Monolithic applications can and should still be modular</a:t>
            </a:r>
          </a:p>
          <a:p>
            <a:r>
              <a:rPr lang="en-US" dirty="0" smtClean="0"/>
              <a:t>All </a:t>
            </a:r>
            <a:r>
              <a:rPr lang="en-US" dirty="0"/>
              <a:t>your logic for handling a request runs in a single </a:t>
            </a:r>
            <a:r>
              <a:rPr lang="en-US" dirty="0" smtClean="0"/>
              <a:t>process </a:t>
            </a:r>
          </a:p>
          <a:p>
            <a:r>
              <a:rPr lang="en-US" dirty="0" smtClean="0"/>
              <a:t>Monoliths can still use DevOps</a:t>
            </a:r>
          </a:p>
          <a:p>
            <a:pPr lvl="1"/>
            <a:r>
              <a:rPr lang="en-US" dirty="0" smtClean="0"/>
              <a:t>You can </a:t>
            </a:r>
            <a:r>
              <a:rPr lang="en-US" dirty="0"/>
              <a:t>run and test the application on a developer's laptop, </a:t>
            </a:r>
            <a:endParaRPr lang="en-US" dirty="0" smtClean="0"/>
          </a:p>
          <a:p>
            <a:pPr lvl="1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a deployment pipeline to ensure that changes are properly tested and deployed into production.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horizontally scale the monolith by running many instances behind a load-balancer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DB CAP problems don’t hit most applications</a:t>
            </a:r>
          </a:p>
        </p:txBody>
      </p:sp>
    </p:spTree>
    <p:extLst>
      <p:ext uri="{BB962C8B-B14F-4D97-AF65-F5344CB8AC3E}">
        <p14:creationId xmlns:p14="http://schemas.microsoft.com/office/powerpoint/2010/main" val="46260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8118</TotalTime>
  <Words>1716</Words>
  <Application>Microsoft Macintosh PowerPoint</Application>
  <PresentationFormat>Widescreen</PresentationFormat>
  <Paragraphs>291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Arial</vt:lpstr>
      <vt:lpstr>Office Theme</vt:lpstr>
      <vt:lpstr>Microservices and Science Gateways</vt:lpstr>
      <vt:lpstr>PowerPoint Presentation</vt:lpstr>
      <vt:lpstr>Martin Fowler’s “Definition” of MicroServices</vt:lpstr>
      <vt:lpstr>Monolithic Applications: Traditional Software Releases</vt:lpstr>
      <vt:lpstr>MicroServices: Software as a Service</vt:lpstr>
      <vt:lpstr>PowerPoint Presentation</vt:lpstr>
      <vt:lpstr>Monolithic Applications</vt:lpstr>
      <vt:lpstr>Other Questionable Monolithic Patterns</vt:lpstr>
      <vt:lpstr>Are Monolithic SaaS Applications Bad?</vt:lpstr>
      <vt:lpstr>Let’s Break Up the Monolith</vt:lpstr>
      <vt:lpstr>Microservices:  Start with Modularity</vt:lpstr>
      <vt:lpstr>PowerPoint Presentation</vt:lpstr>
      <vt:lpstr>Basic Components of the Gateway App Server</vt:lpstr>
      <vt:lpstr>PowerPoint Presentation</vt:lpstr>
      <vt:lpstr>PowerPoint Presentation</vt:lpstr>
      <vt:lpstr>Thought Exercise</vt:lpstr>
      <vt:lpstr>A Possible Gateway Microservice List (1/2)</vt:lpstr>
      <vt:lpstr>A Possible Gateway Microservice List (2/2)</vt:lpstr>
      <vt:lpstr>How Big Is a Microservice?</vt:lpstr>
      <vt:lpstr>Rules of Thumb You Might Encounter</vt:lpstr>
      <vt:lpstr>How Big Is a Service?</vt:lpstr>
      <vt:lpstr>Pan-Galactic Components</vt:lpstr>
      <vt:lpstr>How do services communicate?</vt:lpstr>
      <vt:lpstr>Messaging patterns between services</vt:lpstr>
      <vt:lpstr>Decentralized Data Management</vt:lpstr>
      <vt:lpstr>Setting Data Boundaries</vt:lpstr>
      <vt:lpstr>If I make everything distributed, how can I test?</vt:lpstr>
      <vt:lpstr>Microservice Testing</vt:lpstr>
      <vt:lpstr>Designing for Failure</vt:lpstr>
      <vt:lpstr>Microservices Are Not Distributed Objects</vt:lpstr>
      <vt:lpstr>Some Meta-Computer Science Thoughts</vt:lpstr>
      <vt:lpstr>Should a person or group “own” a subset of modules or microservices?</vt:lpstr>
      <vt:lpstr>A DevOps Digression: Ownership and Conway’s Law</vt:lpstr>
      <vt:lpstr>In Other Words</vt:lpstr>
      <vt:lpstr>Products, Not Projects</vt:lpstr>
      <vt:lpstr>My Advice: Own the Entire Product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Marlon Pierce</dc:creator>
  <cp:lastModifiedBy>Marlon Pierce</cp:lastModifiedBy>
  <cp:revision>185</cp:revision>
  <dcterms:created xsi:type="dcterms:W3CDTF">2016-03-30T20:52:29Z</dcterms:created>
  <dcterms:modified xsi:type="dcterms:W3CDTF">2017-09-05T14:27:54Z</dcterms:modified>
</cp:coreProperties>
</file>